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a785ac5ce7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a785ac5ce7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a785ac5ce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a785ac5ce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a785ac5ce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a785ac5ce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a785ac5ce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a785ac5ce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a785ac5ce7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a785ac5ce7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a785ac5ce7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a785ac5ce7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a785ac5ce7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a785ac5ce7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a785ac5ce7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a785ac5ce7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a785ac5ce7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a785ac5ce7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