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3" r:id="rId2"/>
    <p:sldId id="314" r:id="rId3"/>
    <p:sldId id="315" r:id="rId4"/>
    <p:sldId id="316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D3DF"/>
    <a:srgbClr val="CCBDAA"/>
    <a:srgbClr val="4F4024"/>
    <a:srgbClr val="101C32"/>
    <a:srgbClr val="443D3A"/>
    <a:srgbClr val="BF9000"/>
    <a:srgbClr val="BAAEA0"/>
    <a:srgbClr val="0B0F18"/>
    <a:srgbClr val="172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80" autoAdjust="0"/>
    <p:restoredTop sz="94660"/>
  </p:normalViewPr>
  <p:slideViewPr>
    <p:cSldViewPr snapToGrid="0">
      <p:cViewPr varScale="1">
        <p:scale>
          <a:sx n="58" d="100"/>
          <a:sy n="58" d="100"/>
        </p:scale>
        <p:origin x="4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09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9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76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61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19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6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79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4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27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34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46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A7861E-0E5F-4151-BB2D-EBF1FFB8C7D0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4D2BBBB-5F10-A8B5-F76A-BF25F13EA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6" y="-2259419"/>
            <a:ext cx="6474371" cy="6474371"/>
          </a:xfrm>
          <a:prstGeom prst="rect">
            <a:avLst/>
          </a:prstGeom>
        </p:spPr>
      </p:pic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DD18969-F146-E05A-B288-BEFA7C158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01" y="579282"/>
            <a:ext cx="3053236" cy="3053236"/>
          </a:xfrm>
          <a:prstGeom prst="rect">
            <a:avLst/>
          </a:prstGeom>
        </p:spPr>
      </p:pic>
      <p:pic>
        <p:nvPicPr>
          <p:cNvPr id="17" name="Picture 16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EEAF3157-CB1E-C823-959D-F0782C6FB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43" y="1576124"/>
            <a:ext cx="3975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58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1" y="3688032"/>
            <a:ext cx="1853739" cy="18537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0685EA-44D6-4F55-BB6B-E8F38C053987}"/>
              </a:ext>
            </a:extLst>
          </p:cNvPr>
          <p:cNvSpPr txBox="1">
            <a:spLocks/>
          </p:cNvSpPr>
          <p:nvPr/>
        </p:nvSpPr>
        <p:spPr>
          <a:xfrm>
            <a:off x="761901" y="1127468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1) CHRISTMAS PROMISED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5D1B4F-E747-4FA2-9784-1C5637755582}"/>
              </a:ext>
            </a:extLst>
          </p:cNvPr>
          <p:cNvSpPr txBox="1">
            <a:spLocks/>
          </p:cNvSpPr>
          <p:nvPr/>
        </p:nvSpPr>
        <p:spPr>
          <a:xfrm>
            <a:off x="190111" y="104266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 “Reassuring Christmas”…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48183AB-6425-466D-A745-898A47EAE244}"/>
              </a:ext>
            </a:extLst>
          </p:cNvPr>
          <p:cNvSpPr txBox="1">
            <a:spLocks/>
          </p:cNvSpPr>
          <p:nvPr/>
        </p:nvSpPr>
        <p:spPr>
          <a:xfrm>
            <a:off x="722003" y="2720512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2) CHRISTMAS PRESENT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43B16C-BA4E-4F8E-AEE4-CAA41441AEE9}"/>
              </a:ext>
            </a:extLst>
          </p:cNvPr>
          <p:cNvSpPr txBox="1">
            <a:spLocks/>
          </p:cNvSpPr>
          <p:nvPr/>
        </p:nvSpPr>
        <p:spPr>
          <a:xfrm>
            <a:off x="4572000" y="1740757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“fulfilled” (v1)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94FA14-E957-4355-834A-9C4F94C5E969}"/>
              </a:ext>
            </a:extLst>
          </p:cNvPr>
          <p:cNvSpPr txBox="1">
            <a:spLocks/>
          </p:cNvSpPr>
          <p:nvPr/>
        </p:nvSpPr>
        <p:spPr>
          <a:xfrm>
            <a:off x="3885057" y="3357271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“eyewitness” (v2)</a:t>
            </a:r>
          </a:p>
        </p:txBody>
      </p:sp>
      <p:pic>
        <p:nvPicPr>
          <p:cNvPr id="1028" name="Picture 4" descr="Free check tick check box vector">
            <a:extLst>
              <a:ext uri="{FF2B5EF4-FFF2-40B4-BE49-F238E27FC236}">
                <a16:creationId xmlns:a16="http://schemas.microsoft.com/office/drawing/2014/main" id="{4C0E0917-FA4B-4630-9ADA-2BC14290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19" y="153758"/>
            <a:ext cx="1099072" cy="11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9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61" y="3629259"/>
            <a:ext cx="1853739" cy="18537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94FA14-E957-4355-834A-9C4F94C5E969}"/>
              </a:ext>
            </a:extLst>
          </p:cNvPr>
          <p:cNvSpPr txBox="1">
            <a:spLocks/>
          </p:cNvSpPr>
          <p:nvPr/>
        </p:nvSpPr>
        <p:spPr>
          <a:xfrm>
            <a:off x="5777357" y="274382"/>
            <a:ext cx="3252343" cy="3413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Film:</a:t>
            </a:r>
          </a:p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“The Case for Christ” (2017)</a:t>
            </a:r>
          </a:p>
          <a:p>
            <a:endParaRPr lang="en-US" b="1" dirty="0">
              <a:solidFill>
                <a:schemeClr val="bg1"/>
              </a:solidFill>
              <a:latin typeface="Fredoka SemiBold" pitchFamily="2" charset="-79"/>
              <a:ea typeface="ADLaM Display" panose="02010000000000000000" pitchFamily="2" charset="77"/>
              <a:cs typeface="Fredoka SemiBold" pitchFamily="2" charset="-79"/>
            </a:endParaRPr>
          </a:p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Lee Strobel </a:t>
            </a:r>
          </a:p>
        </p:txBody>
      </p:sp>
      <p:pic>
        <p:nvPicPr>
          <p:cNvPr id="12" name="Picture 2" descr="https://upload.wikimedia.org/wikipedia/en/thumb/c/cc/The_Case_for_Christ_poster.jpg/220px-The_Case_for_Christ_poster.jpg">
            <a:extLst>
              <a:ext uri="{FF2B5EF4-FFF2-40B4-BE49-F238E27FC236}">
                <a16:creationId xmlns:a16="http://schemas.microsoft.com/office/drawing/2014/main" id="{F9DEDCEB-81D0-465E-ABC5-BDF3AAE7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03" y="104266"/>
            <a:ext cx="4537490" cy="68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03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1" y="3688032"/>
            <a:ext cx="1853739" cy="18537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0685EA-44D6-4F55-BB6B-E8F38C053987}"/>
              </a:ext>
            </a:extLst>
          </p:cNvPr>
          <p:cNvSpPr txBox="1">
            <a:spLocks/>
          </p:cNvSpPr>
          <p:nvPr/>
        </p:nvSpPr>
        <p:spPr>
          <a:xfrm>
            <a:off x="761901" y="1127468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1) CHRISTMAS PROMISED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5D1B4F-E747-4FA2-9784-1C5637755582}"/>
              </a:ext>
            </a:extLst>
          </p:cNvPr>
          <p:cNvSpPr txBox="1">
            <a:spLocks/>
          </p:cNvSpPr>
          <p:nvPr/>
        </p:nvSpPr>
        <p:spPr>
          <a:xfrm>
            <a:off x="190111" y="104266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 “Reassuring Christmas”…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48183AB-6425-466D-A745-898A47EAE244}"/>
              </a:ext>
            </a:extLst>
          </p:cNvPr>
          <p:cNvSpPr txBox="1">
            <a:spLocks/>
          </p:cNvSpPr>
          <p:nvPr/>
        </p:nvSpPr>
        <p:spPr>
          <a:xfrm>
            <a:off x="722003" y="2720512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2) CHRISTMAS PRESENT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43B16C-BA4E-4F8E-AEE4-CAA41441AEE9}"/>
              </a:ext>
            </a:extLst>
          </p:cNvPr>
          <p:cNvSpPr txBox="1">
            <a:spLocks/>
          </p:cNvSpPr>
          <p:nvPr/>
        </p:nvSpPr>
        <p:spPr>
          <a:xfrm>
            <a:off x="4572000" y="1740757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“fulfilled” (v1)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94FA14-E957-4355-834A-9C4F94C5E969}"/>
              </a:ext>
            </a:extLst>
          </p:cNvPr>
          <p:cNvSpPr txBox="1">
            <a:spLocks/>
          </p:cNvSpPr>
          <p:nvPr/>
        </p:nvSpPr>
        <p:spPr>
          <a:xfrm>
            <a:off x="3885057" y="3357271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“eyewitness” (v2)</a:t>
            </a:r>
          </a:p>
        </p:txBody>
      </p:sp>
      <p:pic>
        <p:nvPicPr>
          <p:cNvPr id="1028" name="Picture 4" descr="Free check tick check box vector">
            <a:extLst>
              <a:ext uri="{FF2B5EF4-FFF2-40B4-BE49-F238E27FC236}">
                <a16:creationId xmlns:a16="http://schemas.microsoft.com/office/drawing/2014/main" id="{4C0E0917-FA4B-4630-9ADA-2BC14290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19" y="153758"/>
            <a:ext cx="1099072" cy="11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7879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5262</TotalTime>
  <Words>63</Words>
  <Application>Microsoft Office PowerPoint</Application>
  <PresentationFormat>On-screen Show (4:3)</PresentationFormat>
  <Paragraphs>14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ADLaM Display</vt:lpstr>
      <vt:lpstr>Arial</vt:lpstr>
      <vt:lpstr>Calibri</vt:lpstr>
      <vt:lpstr>Calibri Light</vt:lpstr>
      <vt:lpstr>Fredoka SemiBold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Newcombe</dc:creator>
  <cp:lastModifiedBy>Charlie Newcombe</cp:lastModifiedBy>
  <cp:revision>138</cp:revision>
  <dcterms:created xsi:type="dcterms:W3CDTF">2020-02-06T13:35:01Z</dcterms:created>
  <dcterms:modified xsi:type="dcterms:W3CDTF">2023-12-17T09:23:14Z</dcterms:modified>
</cp:coreProperties>
</file>