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14" r:id="rId2"/>
    <p:sldId id="317" r:id="rId3"/>
    <p:sldId id="312" r:id="rId4"/>
    <p:sldId id="318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D3DF"/>
    <a:srgbClr val="CCBDAA"/>
    <a:srgbClr val="4F4024"/>
    <a:srgbClr val="101C32"/>
    <a:srgbClr val="443D3A"/>
    <a:srgbClr val="BF9000"/>
    <a:srgbClr val="BAAEA0"/>
    <a:srgbClr val="0B0F18"/>
    <a:srgbClr val="172B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780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4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095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91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761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75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613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194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60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791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749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273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34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467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D4AA05-E98D-468E-902A-8A5F68943C43}"/>
              </a:ext>
            </a:extLst>
          </p:cNvPr>
          <p:cNvSpPr/>
          <p:nvPr/>
        </p:nvSpPr>
        <p:spPr>
          <a:xfrm>
            <a:off x="-1283775" y="5482998"/>
            <a:ext cx="12163646" cy="15948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white drawing of a crown and a wooden trough&#10;&#10;Description automatically generated">
            <a:extLst>
              <a:ext uri="{FF2B5EF4-FFF2-40B4-BE49-F238E27FC236}">
                <a16:creationId xmlns:a16="http://schemas.microsoft.com/office/drawing/2014/main" id="{6B50AE27-EA16-4998-B5D9-CF256556E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01" y="3688032"/>
            <a:ext cx="1853739" cy="185373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0685EA-44D6-4F55-BB6B-E8F38C053987}"/>
              </a:ext>
            </a:extLst>
          </p:cNvPr>
          <p:cNvSpPr txBox="1">
            <a:spLocks/>
          </p:cNvSpPr>
          <p:nvPr/>
        </p:nvSpPr>
        <p:spPr>
          <a:xfrm>
            <a:off x="761901" y="1127468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1) </a:t>
            </a:r>
            <a:r>
              <a:rPr lang="en-US" sz="3600" b="1" dirty="0">
                <a:solidFill>
                  <a:srgbClr val="FFFF00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CHRISTMAS PROMISED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35D1B4F-E747-4FA2-9784-1C5637755582}"/>
              </a:ext>
            </a:extLst>
          </p:cNvPr>
          <p:cNvSpPr txBox="1">
            <a:spLocks/>
          </p:cNvSpPr>
          <p:nvPr/>
        </p:nvSpPr>
        <p:spPr>
          <a:xfrm>
            <a:off x="190111" y="104266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A “Reassuring Christmas”…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43B16C-BA4E-4F8E-AEE4-CAA41441AEE9}"/>
              </a:ext>
            </a:extLst>
          </p:cNvPr>
          <p:cNvSpPr txBox="1">
            <a:spLocks/>
          </p:cNvSpPr>
          <p:nvPr/>
        </p:nvSpPr>
        <p:spPr>
          <a:xfrm>
            <a:off x="2149461" y="1927871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Mary’s Song (Luke 1:46-56)</a:t>
            </a:r>
          </a:p>
        </p:txBody>
      </p:sp>
      <p:pic>
        <p:nvPicPr>
          <p:cNvPr id="1028" name="Picture 4" descr="Free check tick check box vector">
            <a:extLst>
              <a:ext uri="{FF2B5EF4-FFF2-40B4-BE49-F238E27FC236}">
                <a16:creationId xmlns:a16="http://schemas.microsoft.com/office/drawing/2014/main" id="{4C0E0917-FA4B-4630-9ADA-2BC142902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919" y="153758"/>
            <a:ext cx="1099072" cy="111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695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D9538-872C-414F-AD23-0FF475D6B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C457A-6FAD-49C6-A453-DBC0FFD70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7B85C553-FBD7-40AC-9AD0-50539AC08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365126"/>
            <a:ext cx="6083300" cy="486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601389-0264-4419-8485-CF26BFC22231}"/>
              </a:ext>
            </a:extLst>
          </p:cNvPr>
          <p:cNvSpPr/>
          <p:nvPr/>
        </p:nvSpPr>
        <p:spPr>
          <a:xfrm>
            <a:off x="-1283775" y="5482998"/>
            <a:ext cx="12163646" cy="15948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392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D4AA05-E98D-468E-902A-8A5F68943C43}"/>
              </a:ext>
            </a:extLst>
          </p:cNvPr>
          <p:cNvSpPr/>
          <p:nvPr/>
        </p:nvSpPr>
        <p:spPr>
          <a:xfrm>
            <a:off x="-1283775" y="5482998"/>
            <a:ext cx="12163646" cy="15948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white drawing of a crown and a wooden trough&#10;&#10;Description automatically generated">
            <a:extLst>
              <a:ext uri="{FF2B5EF4-FFF2-40B4-BE49-F238E27FC236}">
                <a16:creationId xmlns:a16="http://schemas.microsoft.com/office/drawing/2014/main" id="{6B50AE27-EA16-4998-B5D9-CF256556E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01" y="3688032"/>
            <a:ext cx="1853739" cy="185373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35D1B4F-E747-4FA2-9784-1C5637755582}"/>
              </a:ext>
            </a:extLst>
          </p:cNvPr>
          <p:cNvSpPr txBox="1">
            <a:spLocks/>
          </p:cNvSpPr>
          <p:nvPr/>
        </p:nvSpPr>
        <p:spPr>
          <a:xfrm>
            <a:off x="190111" y="104266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A “Reassuring Christmas”…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48183AB-6425-466D-A745-898A47EAE244}"/>
              </a:ext>
            </a:extLst>
          </p:cNvPr>
          <p:cNvSpPr txBox="1">
            <a:spLocks/>
          </p:cNvSpPr>
          <p:nvPr/>
        </p:nvSpPr>
        <p:spPr>
          <a:xfrm>
            <a:off x="2634971" y="2662620"/>
            <a:ext cx="3029468" cy="54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Genesis 3:15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565A35F-FE21-407A-A83F-9C44D983359E}"/>
              </a:ext>
            </a:extLst>
          </p:cNvPr>
          <p:cNvSpPr txBox="1">
            <a:spLocks/>
          </p:cNvSpPr>
          <p:nvPr/>
        </p:nvSpPr>
        <p:spPr>
          <a:xfrm>
            <a:off x="334706" y="1124202"/>
            <a:ext cx="2676927" cy="7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Location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2E91DD4-C072-4EA8-A2DB-6C7B00820AB8}"/>
              </a:ext>
            </a:extLst>
          </p:cNvPr>
          <p:cNvSpPr txBox="1">
            <a:spLocks/>
          </p:cNvSpPr>
          <p:nvPr/>
        </p:nvSpPr>
        <p:spPr>
          <a:xfrm>
            <a:off x="338311" y="3412942"/>
            <a:ext cx="2393601" cy="54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Lineage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72C2CDF-541B-40EE-A099-93E8EB4923C4}"/>
              </a:ext>
            </a:extLst>
          </p:cNvPr>
          <p:cNvSpPr txBox="1">
            <a:spLocks/>
          </p:cNvSpPr>
          <p:nvPr/>
        </p:nvSpPr>
        <p:spPr>
          <a:xfrm>
            <a:off x="334706" y="1949949"/>
            <a:ext cx="2393601" cy="54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Nature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E7D00C7-76B3-4004-9163-0A3AB21AD437}"/>
              </a:ext>
            </a:extLst>
          </p:cNvPr>
          <p:cNvSpPr txBox="1">
            <a:spLocks/>
          </p:cNvSpPr>
          <p:nvPr/>
        </p:nvSpPr>
        <p:spPr>
          <a:xfrm>
            <a:off x="1246679" y="4708322"/>
            <a:ext cx="7789522" cy="54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See https://www.jesusfilm.org/blog/old-testament-prophecies/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ECB05241-6AFA-477D-9BF3-591287A5D39E}"/>
              </a:ext>
            </a:extLst>
          </p:cNvPr>
          <p:cNvSpPr txBox="1">
            <a:spLocks/>
          </p:cNvSpPr>
          <p:nvPr/>
        </p:nvSpPr>
        <p:spPr>
          <a:xfrm>
            <a:off x="6507788" y="2635690"/>
            <a:ext cx="2393601" cy="54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1500+ BC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40E711B-1AA8-486D-A3F0-55364EA9CA11}"/>
              </a:ext>
            </a:extLst>
          </p:cNvPr>
          <p:cNvSpPr txBox="1">
            <a:spLocks/>
          </p:cNvSpPr>
          <p:nvPr/>
        </p:nvSpPr>
        <p:spPr>
          <a:xfrm>
            <a:off x="6730017" y="1306799"/>
            <a:ext cx="2393601" cy="54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700+ BC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4859E92-F5C8-4F08-80C6-00DC76E74CCA}"/>
              </a:ext>
            </a:extLst>
          </p:cNvPr>
          <p:cNvSpPr txBox="1">
            <a:spLocks/>
          </p:cNvSpPr>
          <p:nvPr/>
        </p:nvSpPr>
        <p:spPr>
          <a:xfrm>
            <a:off x="2634971" y="1659787"/>
            <a:ext cx="3808357" cy="105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Isaiah 7:14 &amp; 9:2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BD663B96-03D9-4479-88F8-3A4705D16701}"/>
              </a:ext>
            </a:extLst>
          </p:cNvPr>
          <p:cNvSpPr txBox="1">
            <a:spLocks/>
          </p:cNvSpPr>
          <p:nvPr/>
        </p:nvSpPr>
        <p:spPr>
          <a:xfrm>
            <a:off x="2634971" y="1241255"/>
            <a:ext cx="3029468" cy="54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Micah 5:2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7797215-FF83-47E9-94F8-15F1BBC5461E}"/>
              </a:ext>
            </a:extLst>
          </p:cNvPr>
          <p:cNvSpPr txBox="1">
            <a:spLocks/>
          </p:cNvSpPr>
          <p:nvPr/>
        </p:nvSpPr>
        <p:spPr>
          <a:xfrm>
            <a:off x="6730017" y="1923927"/>
            <a:ext cx="2393601" cy="54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700+ BC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79565925-EED9-440B-AD79-E00F961AF8D4}"/>
              </a:ext>
            </a:extLst>
          </p:cNvPr>
          <p:cNvSpPr txBox="1">
            <a:spLocks/>
          </p:cNvSpPr>
          <p:nvPr/>
        </p:nvSpPr>
        <p:spPr>
          <a:xfrm>
            <a:off x="334706" y="2653162"/>
            <a:ext cx="2393601" cy="54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Purpose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FAED87D1-1210-440C-89A5-50317DAC1715}"/>
              </a:ext>
            </a:extLst>
          </p:cNvPr>
          <p:cNvSpPr txBox="1">
            <a:spLocks/>
          </p:cNvSpPr>
          <p:nvPr/>
        </p:nvSpPr>
        <p:spPr>
          <a:xfrm>
            <a:off x="1493514" y="4080060"/>
            <a:ext cx="1619395" cy="54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AAD3DF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Adam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967B83BF-45CD-4EE1-98DB-5B315ECA2FD6}"/>
              </a:ext>
            </a:extLst>
          </p:cNvPr>
          <p:cNvSpPr txBox="1">
            <a:spLocks/>
          </p:cNvSpPr>
          <p:nvPr/>
        </p:nvSpPr>
        <p:spPr>
          <a:xfrm>
            <a:off x="5141440" y="4080060"/>
            <a:ext cx="2701138" cy="54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AAD3DF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Judah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E172CDC0-A21C-45DB-A1E2-37DA70ABB462}"/>
              </a:ext>
            </a:extLst>
          </p:cNvPr>
          <p:cNvSpPr txBox="1">
            <a:spLocks/>
          </p:cNvSpPr>
          <p:nvPr/>
        </p:nvSpPr>
        <p:spPr>
          <a:xfrm>
            <a:off x="6809281" y="4080123"/>
            <a:ext cx="2701138" cy="54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AAD3DF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David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DEB5AFFD-022B-43EB-9B5E-D079FD2CF344}"/>
              </a:ext>
            </a:extLst>
          </p:cNvPr>
          <p:cNvSpPr txBox="1">
            <a:spLocks/>
          </p:cNvSpPr>
          <p:nvPr/>
        </p:nvSpPr>
        <p:spPr>
          <a:xfrm>
            <a:off x="2955485" y="4057359"/>
            <a:ext cx="2701138" cy="54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AAD3DF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Abraham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D1A29B06-720E-4932-A22A-FAFE69424535}"/>
              </a:ext>
            </a:extLst>
          </p:cNvPr>
          <p:cNvSpPr txBox="1">
            <a:spLocks/>
          </p:cNvSpPr>
          <p:nvPr/>
        </p:nvSpPr>
        <p:spPr>
          <a:xfrm>
            <a:off x="2700534" y="3397557"/>
            <a:ext cx="6200855" cy="54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See Luke 3 family tree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A4484F76-335C-462B-9244-AEC5D8ACA556}"/>
              </a:ext>
            </a:extLst>
          </p:cNvPr>
          <p:cNvSpPr/>
          <p:nvPr/>
        </p:nvSpPr>
        <p:spPr>
          <a:xfrm>
            <a:off x="8169976" y="3347453"/>
            <a:ext cx="527511" cy="1282444"/>
          </a:xfrm>
          <a:prstGeom prst="rightBrace">
            <a:avLst/>
          </a:prstGeom>
          <a:ln w="38100">
            <a:solidFill>
              <a:srgbClr val="AAD3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57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/>
      <p:bldP spid="25" grpId="0"/>
      <p:bldP spid="26" grpId="0"/>
      <p:bldP spid="27" grpId="0"/>
      <p:bldP spid="29" grpId="0"/>
      <p:bldP spid="30" grpId="0"/>
      <p:bldP spid="34" grpId="0"/>
      <p:bldP spid="35" grpId="0"/>
      <p:bldP spid="36" grpId="0"/>
      <p:bldP spid="37" grpId="0"/>
      <p:bldP spid="38" grpId="0"/>
      <p:bldP spid="40" grpId="0"/>
      <p:bldP spid="41" grpId="0"/>
      <p:bldP spid="43" grpId="0"/>
      <p:bldP spid="44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D4AA05-E98D-468E-902A-8A5F68943C43}"/>
              </a:ext>
            </a:extLst>
          </p:cNvPr>
          <p:cNvSpPr/>
          <p:nvPr/>
        </p:nvSpPr>
        <p:spPr>
          <a:xfrm>
            <a:off x="-1283775" y="5482998"/>
            <a:ext cx="12163646" cy="15948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white drawing of a crown and a wooden trough&#10;&#10;Description automatically generated">
            <a:extLst>
              <a:ext uri="{FF2B5EF4-FFF2-40B4-BE49-F238E27FC236}">
                <a16:creationId xmlns:a16="http://schemas.microsoft.com/office/drawing/2014/main" id="{6B50AE27-EA16-4998-B5D9-CF256556E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01" y="3688032"/>
            <a:ext cx="1853739" cy="185373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0685EA-44D6-4F55-BB6B-E8F38C053987}"/>
              </a:ext>
            </a:extLst>
          </p:cNvPr>
          <p:cNvSpPr txBox="1">
            <a:spLocks/>
          </p:cNvSpPr>
          <p:nvPr/>
        </p:nvSpPr>
        <p:spPr>
          <a:xfrm>
            <a:off x="761901" y="1127468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1) </a:t>
            </a:r>
            <a:r>
              <a:rPr lang="en-US" sz="3600" b="1" dirty="0">
                <a:solidFill>
                  <a:srgbClr val="FFFF00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CHRISTMAS PROMISED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35D1B4F-E747-4FA2-9784-1C5637755582}"/>
              </a:ext>
            </a:extLst>
          </p:cNvPr>
          <p:cNvSpPr txBox="1">
            <a:spLocks/>
          </p:cNvSpPr>
          <p:nvPr/>
        </p:nvSpPr>
        <p:spPr>
          <a:xfrm>
            <a:off x="190111" y="104266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A “Reassuring Christmas”…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43B16C-BA4E-4F8E-AEE4-CAA41441AEE9}"/>
              </a:ext>
            </a:extLst>
          </p:cNvPr>
          <p:cNvSpPr txBox="1">
            <a:spLocks/>
          </p:cNvSpPr>
          <p:nvPr/>
        </p:nvSpPr>
        <p:spPr>
          <a:xfrm>
            <a:off x="2149461" y="1927871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Mary’s Song (Luke 1:46-56)</a:t>
            </a:r>
          </a:p>
        </p:txBody>
      </p:sp>
      <p:pic>
        <p:nvPicPr>
          <p:cNvPr id="1028" name="Picture 4" descr="Free check tick check box vector">
            <a:extLst>
              <a:ext uri="{FF2B5EF4-FFF2-40B4-BE49-F238E27FC236}">
                <a16:creationId xmlns:a16="http://schemas.microsoft.com/office/drawing/2014/main" id="{4C0E0917-FA4B-4630-9ADA-2BC142902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919" y="153758"/>
            <a:ext cx="1099072" cy="111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80707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5271</TotalTime>
  <Words>78</Words>
  <Application>Microsoft Office PowerPoint</Application>
  <PresentationFormat>On-screen Show (4:3)</PresentationFormat>
  <Paragraphs>23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ADLaM Display</vt:lpstr>
      <vt:lpstr>Arial</vt:lpstr>
      <vt:lpstr>Calibri</vt:lpstr>
      <vt:lpstr>Calibri Light</vt:lpstr>
      <vt:lpstr>Fredoka SemiBold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Charlie Newcombe</dc:creator>
  <cp:lastModifiedBy>Charlie Newcombe</cp:lastModifiedBy>
  <cp:revision>139</cp:revision>
  <dcterms:created xsi:type="dcterms:W3CDTF">2020-02-06T13:35:01Z</dcterms:created>
  <dcterms:modified xsi:type="dcterms:W3CDTF">2023-12-17T09:23:50Z</dcterms:modified>
</cp:coreProperties>
</file>