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a785ac5ce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a785ac5ce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a785ac5ce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a785ac5ce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a785ac5ce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a785ac5ce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6496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6200" y="152400"/>
            <a:ext cx="645159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