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42" r:id="rId1"/>
  </p:sldMasterIdLst>
  <p:notesMasterIdLst>
    <p:notesMasterId r:id="rId9"/>
  </p:notesMasterIdLst>
  <p:sldIdLst>
    <p:sldId id="272" r:id="rId2"/>
    <p:sldId id="276" r:id="rId3"/>
    <p:sldId id="277" r:id="rId4"/>
    <p:sldId id="278" r:id="rId5"/>
    <p:sldId id="280" r:id="rId6"/>
    <p:sldId id="281" r:id="rId7"/>
    <p:sldId id="279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orbel" panose="020B0503020204020204" pitchFamily="34" charset="0"/>
      <p:regular r:id="rId16"/>
      <p:bold r:id="rId17"/>
      <p:italic r:id="rId18"/>
      <p:boldItalic r:id="rId19"/>
    </p:embeddedFont>
    <p:embeddedFont>
      <p:font typeface="Franklin Gothic Medium" panose="020B0603020102020204" pitchFamily="34" charset="0"/>
      <p:regular r:id="rId20"/>
      <p:italic r:id="rId21"/>
    </p:embeddedFont>
    <p:embeddedFont>
      <p:font typeface="Fredoka" charset="-79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A08"/>
    <a:srgbClr val="FFB70D"/>
    <a:srgbClr val="00B6B9"/>
    <a:srgbClr val="CC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478E88-035E-41E0-85F1-12487149F288}">
  <a:tblStyle styleId="{97478E88-035E-41E0-85F1-12487149F2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506" autoAdjust="0"/>
    <p:restoredTop sz="94719"/>
  </p:normalViewPr>
  <p:slideViewPr>
    <p:cSldViewPr snapToGrid="0">
      <p:cViewPr varScale="1">
        <p:scale>
          <a:sx n="56" d="100"/>
          <a:sy n="56" d="100"/>
        </p:scale>
        <p:origin x="1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04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239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9440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9028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6334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2958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2407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59551-F7BE-45E5-9188-40293F10F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EAB2E-5377-4638-B4DB-A78D214DF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362E8-8513-4A05-8BF6-41623A05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D27DA-6A14-42C0-821B-609F706DF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8AF3A-9945-4DDA-8041-8FD36929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182876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1DA9A-D760-4CAA-92E6-678E3A118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09F7F9-2912-47C4-9F53-7D9AD3159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381A6-5484-43F1-AFB1-0C17B2CCB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3DEF5-E130-47C8-A301-6094D855A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FA66A-61EF-4DEF-BBA5-E01B0486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62323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6293D6-78E4-4AC1-A315-5F468474F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74AF67-DCAB-45B2-9339-09D63B9C5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B3D96-22EB-4706-8599-9EB3B1A1E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FD665-82AE-4B8D-BAA6-0F6A9E25D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C330D-8716-41FD-8B1D-A2F47817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115998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A84E-6078-45E9-997D-E24CAC3C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E33C1-A9C1-404B-9E86-292F107B3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20086-05AD-44B8-BF4C-39FC9BA98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301FC-3C00-4346-8605-09417453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EEAB7-7661-475E-AA57-4FF7D6BC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08593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D1A9-5B9C-4440-A2A5-5571C6123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186AB-F5E8-421E-A191-5A6D35453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00D86-9192-4511-B079-E8F7FD802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73670-B4AD-4FC5-B793-8A93D2473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D544D-1118-4ACB-8F0D-9668A42E8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150479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8E362-E30B-4A73-8F34-AEB2A4B33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FD185-F5D3-447B-BF57-1CED89D52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6D7D9-CD6E-4D09-A395-041F6DEE4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10D1D-BC0D-4735-956F-A8B319698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248A6-94CE-4944-B0E3-95D08C70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2E6AD-9E74-40CC-898B-DB78CBF3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93021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A227E-5581-4F45-8E91-675F2EBCA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37F49-C3A3-4304-A639-13C053394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7FE19-52A5-454C-BF17-FF2811BA0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8A769-D7AF-4744-A30E-5364D5D323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4A5DF7-23AF-4DBB-80E1-7C6E475CA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526D82-6EF8-4555-934D-B0B5490C9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2C5C8B-114A-4B20-87AC-78012D6D4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FD58D7-D65E-45DA-9FAB-15DD5C1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868879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E4CA7-9E0F-450A-BDAF-1F20D44B1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6102A-2B28-4E72-A019-6CAB6456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0A73F-6A58-4FCA-97A1-C1B5D0CB0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D1588-8B87-47B1-B6D8-8C98F9A7E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7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6B4E2D-30BD-49D1-8755-59BEDD755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85658F-0350-4820-BE59-EFBFE097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699B6-A6B3-4B16-A2C5-6AD7D7BE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68254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8632-6646-421D-98E0-AFEAD788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36A2F-2919-47A9-B6A5-CE1635323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B0579-0446-44EC-BE62-B922BCAA1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10B46-FC13-4C4F-AFD2-882CBFF3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B4FBC-5FD4-478D-A3AB-CD2A8F1B4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F938A-2BA6-499B-84CD-15802BAFB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26452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CC403-FB28-4AD2-A627-2DBB938E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099422-1E5A-4088-84EE-BC18F8DD6A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50584-9D9F-4613-9E2B-C2D48DD56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934AE-DA53-4FE2-959B-E898FB795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7E567-7B66-44AF-9CC9-A03CA7B6A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5EABB-E788-4D73-A74C-13358A61E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02471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ECB117-3C33-49FA-9133-7F8ECFE60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8CA8F-8799-4E9E-86D4-0C82C49AD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C5EB8-EC34-48C4-B74F-1D00160F1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1C22E-7535-4890-BA33-C97DA21A0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A35C6-6D50-43A9-92FD-62356F481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591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black background with white text and a light bulb&#10;&#10;Description automatically generated">
            <a:extLst>
              <a:ext uri="{FF2B5EF4-FFF2-40B4-BE49-F238E27FC236}">
                <a16:creationId xmlns:a16="http://schemas.microsoft.com/office/drawing/2014/main" id="{2192E777-D4A5-FFF3-DC88-620E41297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0775" y="-2295099"/>
            <a:ext cx="8450240" cy="8450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48A7FA-1DE0-4718-BCB9-3553D3D51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728" y="4331970"/>
            <a:ext cx="1997180" cy="926944"/>
          </a:xfrm>
          <a:prstGeom prst="rect">
            <a:avLst/>
          </a:prstGeom>
        </p:spPr>
      </p:pic>
      <p:sp>
        <p:nvSpPr>
          <p:cNvPr id="6" name="Google Shape;76;p14">
            <a:extLst>
              <a:ext uri="{FF2B5EF4-FFF2-40B4-BE49-F238E27FC236}">
                <a16:creationId xmlns:a16="http://schemas.microsoft.com/office/drawing/2014/main" id="{A4697F1A-8C56-4205-8E5E-E9CB3809B8BF}"/>
              </a:ext>
            </a:extLst>
          </p:cNvPr>
          <p:cNvSpPr txBox="1"/>
          <p:nvPr/>
        </p:nvSpPr>
        <p:spPr>
          <a:xfrm>
            <a:off x="1398167" y="2966251"/>
            <a:ext cx="8450240" cy="84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5400" b="1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…learning from Proverbs</a:t>
            </a:r>
          </a:p>
        </p:txBody>
      </p:sp>
    </p:spTree>
    <p:extLst>
      <p:ext uri="{BB962C8B-B14F-4D97-AF65-F5344CB8AC3E}">
        <p14:creationId xmlns:p14="http://schemas.microsoft.com/office/powerpoint/2010/main" val="2831038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040F0D5-48B1-4878-B6D6-DAE32BD1DC88}"/>
              </a:ext>
            </a:extLst>
          </p:cNvPr>
          <p:cNvSpPr/>
          <p:nvPr/>
        </p:nvSpPr>
        <p:spPr>
          <a:xfrm>
            <a:off x="6335612" y="870750"/>
            <a:ext cx="2624501" cy="1830369"/>
          </a:xfrm>
          <a:prstGeom prst="roundRect">
            <a:avLst/>
          </a:prstGeom>
          <a:solidFill>
            <a:srgbClr val="00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F84F521-943F-44E4-8963-2C7B13CA47A4}"/>
              </a:ext>
            </a:extLst>
          </p:cNvPr>
          <p:cNvSpPr/>
          <p:nvPr/>
        </p:nvSpPr>
        <p:spPr>
          <a:xfrm>
            <a:off x="101600" y="2482824"/>
            <a:ext cx="2624501" cy="1830369"/>
          </a:xfrm>
          <a:prstGeom prst="roundRect">
            <a:avLst/>
          </a:prstGeom>
          <a:solidFill>
            <a:srgbClr val="00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Google Shape;76;p14"/>
          <p:cNvSpPr txBox="1"/>
          <p:nvPr/>
        </p:nvSpPr>
        <p:spPr>
          <a:xfrm>
            <a:off x="337421" y="781657"/>
            <a:ext cx="851878" cy="84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1)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CA6781-36FB-4487-8997-F4B46517184F}"/>
              </a:ext>
            </a:extLst>
          </p:cNvPr>
          <p:cNvSpPr txBox="1"/>
          <p:nvPr/>
        </p:nvSpPr>
        <p:spPr>
          <a:xfrm>
            <a:off x="-76021" y="-163608"/>
            <a:ext cx="9296042" cy="86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800" b="1" u="sng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Proverbs 1 “My son”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Medium" panose="020B0603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6D31A6-F4A6-42C1-9B50-09AA889AC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164" y="4586514"/>
            <a:ext cx="1448743" cy="672400"/>
          </a:xfrm>
          <a:prstGeom prst="rect">
            <a:avLst/>
          </a:prstGeom>
        </p:spPr>
      </p:pic>
      <p:sp>
        <p:nvSpPr>
          <p:cNvPr id="7" name="Google Shape;76;p14">
            <a:extLst>
              <a:ext uri="{FF2B5EF4-FFF2-40B4-BE49-F238E27FC236}">
                <a16:creationId xmlns:a16="http://schemas.microsoft.com/office/drawing/2014/main" id="{9CAC9EC7-614D-488B-BB1F-A2FF60BE85B2}"/>
              </a:ext>
            </a:extLst>
          </p:cNvPr>
          <p:cNvSpPr txBox="1"/>
          <p:nvPr/>
        </p:nvSpPr>
        <p:spPr>
          <a:xfrm>
            <a:off x="337420" y="1443433"/>
            <a:ext cx="7281115" cy="84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often comes from parents</a:t>
            </a:r>
          </a:p>
        </p:txBody>
      </p:sp>
      <p:sp>
        <p:nvSpPr>
          <p:cNvPr id="8" name="Google Shape;76;p14">
            <a:extLst>
              <a:ext uri="{FF2B5EF4-FFF2-40B4-BE49-F238E27FC236}">
                <a16:creationId xmlns:a16="http://schemas.microsoft.com/office/drawing/2014/main" id="{3AD42A1F-8E29-414F-93FD-36511B828999}"/>
              </a:ext>
            </a:extLst>
          </p:cNvPr>
          <p:cNvSpPr txBox="1"/>
          <p:nvPr/>
        </p:nvSpPr>
        <p:spPr>
          <a:xfrm>
            <a:off x="2833071" y="2582522"/>
            <a:ext cx="761030" cy="84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2)</a:t>
            </a:r>
          </a:p>
        </p:txBody>
      </p:sp>
      <p:sp>
        <p:nvSpPr>
          <p:cNvPr id="9" name="Google Shape;76;p14">
            <a:extLst>
              <a:ext uri="{FF2B5EF4-FFF2-40B4-BE49-F238E27FC236}">
                <a16:creationId xmlns:a16="http://schemas.microsoft.com/office/drawing/2014/main" id="{627D91E0-327C-42CC-B7F6-CC63FD40044D}"/>
              </a:ext>
            </a:extLst>
          </p:cNvPr>
          <p:cNvSpPr txBox="1"/>
          <p:nvPr/>
        </p:nvSpPr>
        <p:spPr>
          <a:xfrm>
            <a:off x="2819364" y="3265159"/>
            <a:ext cx="7281115" cy="84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brings protection from harm</a:t>
            </a:r>
          </a:p>
        </p:txBody>
      </p:sp>
      <p:pic>
        <p:nvPicPr>
          <p:cNvPr id="1028" name="Picture 4" descr="Free trap money bait vector">
            <a:extLst>
              <a:ext uri="{FF2B5EF4-FFF2-40B4-BE49-F238E27FC236}">
                <a16:creationId xmlns:a16="http://schemas.microsoft.com/office/drawing/2014/main" id="{02FD4B03-80E1-4DD7-ABD5-788D0FA47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1" r="12083"/>
          <a:stretch/>
        </p:blipFill>
        <p:spPr bwMode="auto">
          <a:xfrm>
            <a:off x="337421" y="2512171"/>
            <a:ext cx="2150122" cy="171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ee penguins parent dad vector">
            <a:extLst>
              <a:ext uri="{FF2B5EF4-FFF2-40B4-BE49-F238E27FC236}">
                <a16:creationId xmlns:a16="http://schemas.microsoft.com/office/drawing/2014/main" id="{333998FA-D94B-4C4A-87C5-D250F538B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54" y="938101"/>
            <a:ext cx="1703759" cy="173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76;p14">
            <a:extLst>
              <a:ext uri="{FF2B5EF4-FFF2-40B4-BE49-F238E27FC236}">
                <a16:creationId xmlns:a16="http://schemas.microsoft.com/office/drawing/2014/main" id="{AB8B47FE-3391-4F5E-9116-61CC89E6176D}"/>
              </a:ext>
            </a:extLst>
          </p:cNvPr>
          <p:cNvSpPr txBox="1"/>
          <p:nvPr/>
        </p:nvSpPr>
        <p:spPr>
          <a:xfrm>
            <a:off x="1026603" y="803308"/>
            <a:ext cx="3945812" cy="84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God’s Wisdom…</a:t>
            </a:r>
          </a:p>
        </p:txBody>
      </p:sp>
      <p:sp>
        <p:nvSpPr>
          <p:cNvPr id="15" name="Google Shape;76;p14">
            <a:extLst>
              <a:ext uri="{FF2B5EF4-FFF2-40B4-BE49-F238E27FC236}">
                <a16:creationId xmlns:a16="http://schemas.microsoft.com/office/drawing/2014/main" id="{5F0F5F47-DBB5-4AE7-82E4-9BD3CAD9C0C8}"/>
              </a:ext>
            </a:extLst>
          </p:cNvPr>
          <p:cNvSpPr txBox="1"/>
          <p:nvPr/>
        </p:nvSpPr>
        <p:spPr>
          <a:xfrm>
            <a:off x="3484044" y="2599625"/>
            <a:ext cx="4134492" cy="84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God’s Wisdom…</a:t>
            </a:r>
          </a:p>
        </p:txBody>
      </p:sp>
      <p:pic>
        <p:nvPicPr>
          <p:cNvPr id="16" name="Picture 15" descr="A black background with white text and a light bulb&#10;&#10;Description automatically generated">
            <a:extLst>
              <a:ext uri="{FF2B5EF4-FFF2-40B4-BE49-F238E27FC236}">
                <a16:creationId xmlns:a16="http://schemas.microsoft.com/office/drawing/2014/main" id="{578A1AA7-83E6-4261-A44F-EE2A34AAB7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571598"/>
            <a:ext cx="2583543" cy="2583543"/>
          </a:xfrm>
          <a:prstGeom prst="rect">
            <a:avLst/>
          </a:prstGeom>
        </p:spPr>
      </p:pic>
      <p:sp>
        <p:nvSpPr>
          <p:cNvPr id="18" name="Google Shape;76;p14">
            <a:extLst>
              <a:ext uri="{FF2B5EF4-FFF2-40B4-BE49-F238E27FC236}">
                <a16:creationId xmlns:a16="http://schemas.microsoft.com/office/drawing/2014/main" id="{A6090986-DDEE-42CC-85B4-B27757217038}"/>
              </a:ext>
            </a:extLst>
          </p:cNvPr>
          <p:cNvSpPr txBox="1"/>
          <p:nvPr/>
        </p:nvSpPr>
        <p:spPr>
          <a:xfrm>
            <a:off x="7171094" y="2684579"/>
            <a:ext cx="3945812" cy="84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(1:10-19)</a:t>
            </a:r>
          </a:p>
        </p:txBody>
      </p:sp>
      <p:sp>
        <p:nvSpPr>
          <p:cNvPr id="23" name="Google Shape;76;p14">
            <a:extLst>
              <a:ext uri="{FF2B5EF4-FFF2-40B4-BE49-F238E27FC236}">
                <a16:creationId xmlns:a16="http://schemas.microsoft.com/office/drawing/2014/main" id="{8B43C5B7-FDF1-4DE7-AFB9-96A943A26D76}"/>
              </a:ext>
            </a:extLst>
          </p:cNvPr>
          <p:cNvSpPr txBox="1"/>
          <p:nvPr/>
        </p:nvSpPr>
        <p:spPr>
          <a:xfrm>
            <a:off x="4643280" y="934386"/>
            <a:ext cx="3945812" cy="84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(1:8-9)</a:t>
            </a:r>
          </a:p>
        </p:txBody>
      </p:sp>
    </p:spTree>
    <p:extLst>
      <p:ext uri="{BB962C8B-B14F-4D97-AF65-F5344CB8AC3E}">
        <p14:creationId xmlns:p14="http://schemas.microsoft.com/office/powerpoint/2010/main" val="299888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5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BCA6781-36FB-4487-8997-F4B46517184F}"/>
              </a:ext>
            </a:extLst>
          </p:cNvPr>
          <p:cNvSpPr txBox="1"/>
          <p:nvPr/>
        </p:nvSpPr>
        <p:spPr>
          <a:xfrm>
            <a:off x="-76021" y="-163608"/>
            <a:ext cx="9296042" cy="86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800" b="1" u="sng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Proverbs 1 “My son”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Medium" panose="020B0603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6D31A6-F4A6-42C1-9B50-09AA889AC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164" y="4586514"/>
            <a:ext cx="1448743" cy="672400"/>
          </a:xfrm>
          <a:prstGeom prst="rect">
            <a:avLst/>
          </a:prstGeom>
        </p:spPr>
      </p:pic>
      <p:pic>
        <p:nvPicPr>
          <p:cNvPr id="16" name="Picture 15" descr="A black background with white text and a light bulb&#10;&#10;Description automatically generated">
            <a:extLst>
              <a:ext uri="{FF2B5EF4-FFF2-40B4-BE49-F238E27FC236}">
                <a16:creationId xmlns:a16="http://schemas.microsoft.com/office/drawing/2014/main" id="{2C62ABF4-9A72-4B00-AE80-177D915A7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1598"/>
            <a:ext cx="2583543" cy="25835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9AFBED4-B720-4FB9-A647-35F7B8BF6F6D}"/>
              </a:ext>
            </a:extLst>
          </p:cNvPr>
          <p:cNvSpPr txBox="1"/>
          <p:nvPr/>
        </p:nvSpPr>
        <p:spPr>
          <a:xfrm>
            <a:off x="1167765" y="846473"/>
            <a:ext cx="6515735" cy="367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…for he guards the course of the just and </a:t>
            </a:r>
            <a:r>
              <a:rPr lang="en-US" sz="4000" b="1" u="sng" dirty="0">
                <a:solidFill>
                  <a:schemeClr val="bg1"/>
                </a:solidFill>
                <a:latin typeface="Franklin Gothic Medium" panose="020B0603020102020204" pitchFamily="34" charset="0"/>
              </a:rPr>
              <a:t>protects</a:t>
            </a:r>
            <a:r>
              <a:rPr lang="en-US" sz="40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the way of his faithful ones.</a:t>
            </a:r>
          </a:p>
          <a:p>
            <a:pPr algn="ctr">
              <a:lnSpc>
                <a:spcPct val="150000"/>
              </a:lnSpc>
            </a:pPr>
            <a:r>
              <a:rPr lang="en-US" sz="4000" b="1" u="sng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Proverbs 2:8</a:t>
            </a:r>
            <a:endParaRPr lang="en-GB" sz="4000" b="1" u="sng" dirty="0">
              <a:solidFill>
                <a:schemeClr val="bg1"/>
              </a:solidFill>
              <a:latin typeface="Franklin Gothic Medium" panose="020B0603020102020204" pitchFamily="34" charset="0"/>
              <a:cs typeface="Fredoka" pitchFamily="2" charset="-79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51600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BCA6781-36FB-4487-8997-F4B46517184F}"/>
              </a:ext>
            </a:extLst>
          </p:cNvPr>
          <p:cNvSpPr txBox="1"/>
          <p:nvPr/>
        </p:nvSpPr>
        <p:spPr>
          <a:xfrm>
            <a:off x="-76021" y="-163608"/>
            <a:ext cx="9296042" cy="86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800" b="1" u="sng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Proverbs 1 “My son”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Medium" panose="020B0603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6D31A6-F4A6-42C1-9B50-09AA889AC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164" y="4586514"/>
            <a:ext cx="1448743" cy="672400"/>
          </a:xfrm>
          <a:prstGeom prst="rect">
            <a:avLst/>
          </a:prstGeom>
        </p:spPr>
      </p:pic>
      <p:pic>
        <p:nvPicPr>
          <p:cNvPr id="16" name="Picture 15" descr="A black background with white text and a light bulb&#10;&#10;Description automatically generated">
            <a:extLst>
              <a:ext uri="{FF2B5EF4-FFF2-40B4-BE49-F238E27FC236}">
                <a16:creationId xmlns:a16="http://schemas.microsoft.com/office/drawing/2014/main" id="{2C62ABF4-9A72-4B00-AE80-177D915A7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1598"/>
            <a:ext cx="2583543" cy="25835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9AFBED4-B720-4FB9-A647-35F7B8BF6F6D}"/>
              </a:ext>
            </a:extLst>
          </p:cNvPr>
          <p:cNvSpPr txBox="1"/>
          <p:nvPr/>
        </p:nvSpPr>
        <p:spPr>
          <a:xfrm>
            <a:off x="700391" y="846473"/>
            <a:ext cx="8150516" cy="367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Do not forsake wisdom, and she will protect you; love her, and she will watch over you.</a:t>
            </a:r>
          </a:p>
          <a:p>
            <a:pPr algn="ctr">
              <a:lnSpc>
                <a:spcPct val="150000"/>
              </a:lnSpc>
            </a:pPr>
            <a:r>
              <a:rPr lang="en-US" sz="4000" b="1" u="sng" dirty="0">
                <a:solidFill>
                  <a:schemeClr val="bg1"/>
                </a:solidFill>
                <a:latin typeface="Franklin Gothic Medium" panose="020B0603020102020204" pitchFamily="34" charset="0"/>
                <a:sym typeface="Corbel"/>
              </a:rPr>
              <a:t>Proverbs 4:6</a:t>
            </a:r>
            <a:endParaRPr lang="en-GB" sz="4000" b="1" u="sng" dirty="0">
              <a:solidFill>
                <a:schemeClr val="bg1"/>
              </a:solidFill>
              <a:latin typeface="Franklin Gothic Medium" panose="020B0603020102020204" pitchFamily="34" charset="0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12014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BCA6781-36FB-4487-8997-F4B46517184F}"/>
              </a:ext>
            </a:extLst>
          </p:cNvPr>
          <p:cNvSpPr txBox="1"/>
          <p:nvPr/>
        </p:nvSpPr>
        <p:spPr>
          <a:xfrm>
            <a:off x="-76021" y="-163608"/>
            <a:ext cx="9296042" cy="86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800" b="1" u="sng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Proverbs 1 “My son”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Medium" panose="020B0603020102020204" pitchFamily="34" charset="0"/>
            </a:endParaRPr>
          </a:p>
        </p:txBody>
      </p:sp>
      <p:pic>
        <p:nvPicPr>
          <p:cNvPr id="16" name="Picture 15" descr="A black background with white text and a light bulb&#10;&#10;Description automatically generated">
            <a:extLst>
              <a:ext uri="{FF2B5EF4-FFF2-40B4-BE49-F238E27FC236}">
                <a16:creationId xmlns:a16="http://schemas.microsoft.com/office/drawing/2014/main" id="{578A1AA7-83E6-4261-A44F-EE2A34AAB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598"/>
            <a:ext cx="2583543" cy="2583543"/>
          </a:xfrm>
          <a:prstGeom prst="rect">
            <a:avLst/>
          </a:prstGeom>
        </p:spPr>
      </p:pic>
      <p:pic>
        <p:nvPicPr>
          <p:cNvPr id="2050" name="Picture 2" descr="Free pizza olives tomato vector">
            <a:extLst>
              <a:ext uri="{FF2B5EF4-FFF2-40B4-BE49-F238E27FC236}">
                <a16:creationId xmlns:a16="http://schemas.microsoft.com/office/drawing/2014/main" id="{EBFF6E41-0E9C-40B7-9C33-A68394718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10" y="2929581"/>
            <a:ext cx="1943008" cy="13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ladder wood step vector">
            <a:extLst>
              <a:ext uri="{FF2B5EF4-FFF2-40B4-BE49-F238E27FC236}">
                <a16:creationId xmlns:a16="http://schemas.microsoft.com/office/drawing/2014/main" id="{2C5AD25F-D784-4C3E-9E4B-351336E37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777" y="2482825"/>
            <a:ext cx="2015133" cy="281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sleep night dream vector">
            <a:extLst>
              <a:ext uri="{FF2B5EF4-FFF2-40B4-BE49-F238E27FC236}">
                <a16:creationId xmlns:a16="http://schemas.microsoft.com/office/drawing/2014/main" id="{B82B5D2F-2C2B-498F-848D-4ABFEEADA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624" y="3139327"/>
            <a:ext cx="1803909" cy="180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6D31A6-F4A6-42C1-9B50-09AA889AC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2164" y="4586514"/>
            <a:ext cx="1448743" cy="67240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EEDD312-757F-4F4A-8D43-6E70C46F2057}"/>
              </a:ext>
            </a:extLst>
          </p:cNvPr>
          <p:cNvSpPr/>
          <p:nvPr/>
        </p:nvSpPr>
        <p:spPr>
          <a:xfrm>
            <a:off x="101597" y="773304"/>
            <a:ext cx="2624501" cy="1830369"/>
          </a:xfrm>
          <a:prstGeom prst="roundRect">
            <a:avLst/>
          </a:prstGeom>
          <a:solidFill>
            <a:srgbClr val="00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Google Shape;76;p14">
            <a:extLst>
              <a:ext uri="{FF2B5EF4-FFF2-40B4-BE49-F238E27FC236}">
                <a16:creationId xmlns:a16="http://schemas.microsoft.com/office/drawing/2014/main" id="{3582BC70-2AB4-4B82-8A94-9A778DB786B4}"/>
              </a:ext>
            </a:extLst>
          </p:cNvPr>
          <p:cNvSpPr txBox="1"/>
          <p:nvPr/>
        </p:nvSpPr>
        <p:spPr>
          <a:xfrm>
            <a:off x="2833068" y="873002"/>
            <a:ext cx="761030" cy="84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2)</a:t>
            </a:r>
          </a:p>
        </p:txBody>
      </p:sp>
      <p:sp>
        <p:nvSpPr>
          <p:cNvPr id="25" name="Google Shape;76;p14">
            <a:extLst>
              <a:ext uri="{FF2B5EF4-FFF2-40B4-BE49-F238E27FC236}">
                <a16:creationId xmlns:a16="http://schemas.microsoft.com/office/drawing/2014/main" id="{E3D8E8B5-6760-40F2-B481-CAA19BD90D5F}"/>
              </a:ext>
            </a:extLst>
          </p:cNvPr>
          <p:cNvSpPr txBox="1"/>
          <p:nvPr/>
        </p:nvSpPr>
        <p:spPr>
          <a:xfrm>
            <a:off x="2819361" y="1555639"/>
            <a:ext cx="7281115" cy="84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brings protection from harm</a:t>
            </a:r>
          </a:p>
        </p:txBody>
      </p:sp>
      <p:pic>
        <p:nvPicPr>
          <p:cNvPr id="26" name="Picture 4" descr="Free trap money bait vector">
            <a:extLst>
              <a:ext uri="{FF2B5EF4-FFF2-40B4-BE49-F238E27FC236}">
                <a16:creationId xmlns:a16="http://schemas.microsoft.com/office/drawing/2014/main" id="{6731ED0B-B9AC-42F4-926B-E6C3FB776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1" r="12083"/>
          <a:stretch/>
        </p:blipFill>
        <p:spPr bwMode="auto">
          <a:xfrm>
            <a:off x="337418" y="802651"/>
            <a:ext cx="2150122" cy="171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Google Shape;76;p14">
            <a:extLst>
              <a:ext uri="{FF2B5EF4-FFF2-40B4-BE49-F238E27FC236}">
                <a16:creationId xmlns:a16="http://schemas.microsoft.com/office/drawing/2014/main" id="{38E7FD06-4E3E-40D5-92B0-4274B43DC9D0}"/>
              </a:ext>
            </a:extLst>
          </p:cNvPr>
          <p:cNvSpPr txBox="1"/>
          <p:nvPr/>
        </p:nvSpPr>
        <p:spPr>
          <a:xfrm>
            <a:off x="3484041" y="890105"/>
            <a:ext cx="4134492" cy="84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God’s Wisdom…</a:t>
            </a:r>
          </a:p>
        </p:txBody>
      </p:sp>
      <p:sp>
        <p:nvSpPr>
          <p:cNvPr id="28" name="Google Shape;76;p14">
            <a:extLst>
              <a:ext uri="{FF2B5EF4-FFF2-40B4-BE49-F238E27FC236}">
                <a16:creationId xmlns:a16="http://schemas.microsoft.com/office/drawing/2014/main" id="{6C8D7F44-90B8-445B-ACCF-95379D160A62}"/>
              </a:ext>
            </a:extLst>
          </p:cNvPr>
          <p:cNvSpPr txBox="1"/>
          <p:nvPr/>
        </p:nvSpPr>
        <p:spPr>
          <a:xfrm>
            <a:off x="7171091" y="975059"/>
            <a:ext cx="3945812" cy="84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(1:10-19)</a:t>
            </a:r>
          </a:p>
        </p:txBody>
      </p:sp>
      <p:pic>
        <p:nvPicPr>
          <p:cNvPr id="2058" name="Picture 10" descr="Free android cellular iphone vector">
            <a:extLst>
              <a:ext uri="{FF2B5EF4-FFF2-40B4-BE49-F238E27FC236}">
                <a16:creationId xmlns:a16="http://schemas.microsoft.com/office/drawing/2014/main" id="{8DBB2445-0230-4144-935A-458CE38BA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71" y="817457"/>
            <a:ext cx="640896" cy="118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2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BCA6781-36FB-4487-8997-F4B46517184F}"/>
              </a:ext>
            </a:extLst>
          </p:cNvPr>
          <p:cNvSpPr txBox="1"/>
          <p:nvPr/>
        </p:nvSpPr>
        <p:spPr>
          <a:xfrm>
            <a:off x="-76021" y="-163608"/>
            <a:ext cx="9296042" cy="86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800" b="1" u="sng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Proverbs 1 “My son”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6D31A6-F4A6-42C1-9B50-09AA889AC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164" y="4586514"/>
            <a:ext cx="1448743" cy="672400"/>
          </a:xfrm>
          <a:prstGeom prst="rect">
            <a:avLst/>
          </a:prstGeom>
        </p:spPr>
      </p:pic>
      <p:pic>
        <p:nvPicPr>
          <p:cNvPr id="16" name="Picture 15" descr="A black background with white text and a light bulb&#10;&#10;Description automatically generated">
            <a:extLst>
              <a:ext uri="{FF2B5EF4-FFF2-40B4-BE49-F238E27FC236}">
                <a16:creationId xmlns:a16="http://schemas.microsoft.com/office/drawing/2014/main" id="{578A1AA7-83E6-4261-A44F-EE2A34AAB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1598"/>
            <a:ext cx="2583543" cy="25835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1F0E35-EEDE-4CD2-84E8-6D12CACAA32D}"/>
              </a:ext>
            </a:extLst>
          </p:cNvPr>
          <p:cNvSpPr/>
          <p:nvPr/>
        </p:nvSpPr>
        <p:spPr>
          <a:xfrm>
            <a:off x="555011" y="836328"/>
            <a:ext cx="7777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</a:rPr>
              <a:t>If you listen to God's wisdom how will you not get hurt? Can you think of an example?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C5CEBB-27D1-4178-973F-6A124F7CD1CC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11868E-AA4D-495B-BFDD-2FEBA39B55DE}"/>
              </a:ext>
            </a:extLst>
          </p:cNvPr>
          <p:cNvSpPr/>
          <p:nvPr/>
        </p:nvSpPr>
        <p:spPr>
          <a:xfrm>
            <a:off x="1096303" y="2315279"/>
            <a:ext cx="24668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</a:rPr>
              <a:t>3:21-24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</a:rPr>
              <a:t>(p637)</a:t>
            </a:r>
            <a:br>
              <a:rPr lang="en-US" sz="4800" b="1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</a:rPr>
            </a:br>
            <a:endParaRPr lang="en-US" sz="4800" b="1" dirty="0">
              <a:solidFill>
                <a:schemeClr val="bg1"/>
              </a:solidFill>
              <a:latin typeface="Franklin Gothic Medium" panose="020B0603020102020204" pitchFamily="34" charset="0"/>
              <a:cs typeface="Fredoka" pitchFamily="2" charset="-79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03D81D-C211-40B3-BD40-9E634B031020}"/>
              </a:ext>
            </a:extLst>
          </p:cNvPr>
          <p:cNvSpPr/>
          <p:nvPr/>
        </p:nvSpPr>
        <p:spPr>
          <a:xfrm>
            <a:off x="5120151" y="2278190"/>
            <a:ext cx="24668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</a:rPr>
              <a:t>3:25-26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</a:rPr>
              <a:t>(p637)</a:t>
            </a:r>
            <a:br>
              <a:rPr lang="en-US" sz="4800" b="1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</a:rPr>
            </a:br>
            <a:endParaRPr lang="en-US" sz="4800" b="1" dirty="0">
              <a:solidFill>
                <a:schemeClr val="bg1"/>
              </a:solidFill>
              <a:latin typeface="Franklin Gothic Medium" panose="020B0603020102020204" pitchFamily="34" charset="0"/>
              <a:cs typeface="Fredok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70705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040F0D5-48B1-4878-B6D6-DAE32BD1DC88}"/>
              </a:ext>
            </a:extLst>
          </p:cNvPr>
          <p:cNvSpPr/>
          <p:nvPr/>
        </p:nvSpPr>
        <p:spPr>
          <a:xfrm>
            <a:off x="6335612" y="870750"/>
            <a:ext cx="2624501" cy="1830369"/>
          </a:xfrm>
          <a:prstGeom prst="roundRect">
            <a:avLst/>
          </a:prstGeom>
          <a:solidFill>
            <a:srgbClr val="00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F84F521-943F-44E4-8963-2C7B13CA47A4}"/>
              </a:ext>
            </a:extLst>
          </p:cNvPr>
          <p:cNvSpPr/>
          <p:nvPr/>
        </p:nvSpPr>
        <p:spPr>
          <a:xfrm>
            <a:off x="101600" y="2482824"/>
            <a:ext cx="2624501" cy="1830369"/>
          </a:xfrm>
          <a:prstGeom prst="roundRect">
            <a:avLst/>
          </a:prstGeom>
          <a:solidFill>
            <a:srgbClr val="00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Google Shape;76;p14"/>
          <p:cNvSpPr txBox="1"/>
          <p:nvPr/>
        </p:nvSpPr>
        <p:spPr>
          <a:xfrm>
            <a:off x="337421" y="781657"/>
            <a:ext cx="851878" cy="84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1)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CA6781-36FB-4487-8997-F4B46517184F}"/>
              </a:ext>
            </a:extLst>
          </p:cNvPr>
          <p:cNvSpPr txBox="1"/>
          <p:nvPr/>
        </p:nvSpPr>
        <p:spPr>
          <a:xfrm>
            <a:off x="-76021" y="-163608"/>
            <a:ext cx="9296042" cy="86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800" b="1" u="sng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Proverbs 1 “My son”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Medium" panose="020B0603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6D31A6-F4A6-42C1-9B50-09AA889AC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164" y="4586514"/>
            <a:ext cx="1448743" cy="672400"/>
          </a:xfrm>
          <a:prstGeom prst="rect">
            <a:avLst/>
          </a:prstGeom>
        </p:spPr>
      </p:pic>
      <p:sp>
        <p:nvSpPr>
          <p:cNvPr id="7" name="Google Shape;76;p14">
            <a:extLst>
              <a:ext uri="{FF2B5EF4-FFF2-40B4-BE49-F238E27FC236}">
                <a16:creationId xmlns:a16="http://schemas.microsoft.com/office/drawing/2014/main" id="{9CAC9EC7-614D-488B-BB1F-A2FF60BE85B2}"/>
              </a:ext>
            </a:extLst>
          </p:cNvPr>
          <p:cNvSpPr txBox="1"/>
          <p:nvPr/>
        </p:nvSpPr>
        <p:spPr>
          <a:xfrm>
            <a:off x="337420" y="1443433"/>
            <a:ext cx="7281115" cy="84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often comes from parents</a:t>
            </a:r>
          </a:p>
        </p:txBody>
      </p:sp>
      <p:sp>
        <p:nvSpPr>
          <p:cNvPr id="8" name="Google Shape;76;p14">
            <a:extLst>
              <a:ext uri="{FF2B5EF4-FFF2-40B4-BE49-F238E27FC236}">
                <a16:creationId xmlns:a16="http://schemas.microsoft.com/office/drawing/2014/main" id="{3AD42A1F-8E29-414F-93FD-36511B828999}"/>
              </a:ext>
            </a:extLst>
          </p:cNvPr>
          <p:cNvSpPr txBox="1"/>
          <p:nvPr/>
        </p:nvSpPr>
        <p:spPr>
          <a:xfrm>
            <a:off x="2833071" y="2582522"/>
            <a:ext cx="761030" cy="84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2)</a:t>
            </a:r>
          </a:p>
        </p:txBody>
      </p:sp>
      <p:sp>
        <p:nvSpPr>
          <p:cNvPr id="9" name="Google Shape;76;p14">
            <a:extLst>
              <a:ext uri="{FF2B5EF4-FFF2-40B4-BE49-F238E27FC236}">
                <a16:creationId xmlns:a16="http://schemas.microsoft.com/office/drawing/2014/main" id="{627D91E0-327C-42CC-B7F6-CC63FD40044D}"/>
              </a:ext>
            </a:extLst>
          </p:cNvPr>
          <p:cNvSpPr txBox="1"/>
          <p:nvPr/>
        </p:nvSpPr>
        <p:spPr>
          <a:xfrm>
            <a:off x="2819364" y="3265159"/>
            <a:ext cx="7281115" cy="84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brings protection from harm</a:t>
            </a:r>
          </a:p>
        </p:txBody>
      </p:sp>
      <p:pic>
        <p:nvPicPr>
          <p:cNvPr id="1028" name="Picture 4" descr="Free trap money bait vector">
            <a:extLst>
              <a:ext uri="{FF2B5EF4-FFF2-40B4-BE49-F238E27FC236}">
                <a16:creationId xmlns:a16="http://schemas.microsoft.com/office/drawing/2014/main" id="{02FD4B03-80E1-4DD7-ABD5-788D0FA47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1" r="12083"/>
          <a:stretch/>
        </p:blipFill>
        <p:spPr bwMode="auto">
          <a:xfrm>
            <a:off x="337421" y="2512171"/>
            <a:ext cx="2150122" cy="171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ee penguins parent dad vector">
            <a:extLst>
              <a:ext uri="{FF2B5EF4-FFF2-40B4-BE49-F238E27FC236}">
                <a16:creationId xmlns:a16="http://schemas.microsoft.com/office/drawing/2014/main" id="{333998FA-D94B-4C4A-87C5-D250F538B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54" y="938101"/>
            <a:ext cx="1703759" cy="173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76;p14">
            <a:extLst>
              <a:ext uri="{FF2B5EF4-FFF2-40B4-BE49-F238E27FC236}">
                <a16:creationId xmlns:a16="http://schemas.microsoft.com/office/drawing/2014/main" id="{AB8B47FE-3391-4F5E-9116-61CC89E6176D}"/>
              </a:ext>
            </a:extLst>
          </p:cNvPr>
          <p:cNvSpPr txBox="1"/>
          <p:nvPr/>
        </p:nvSpPr>
        <p:spPr>
          <a:xfrm>
            <a:off x="1026603" y="803308"/>
            <a:ext cx="3945812" cy="84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God’s Wisdom…</a:t>
            </a:r>
          </a:p>
        </p:txBody>
      </p:sp>
      <p:sp>
        <p:nvSpPr>
          <p:cNvPr id="15" name="Google Shape;76;p14">
            <a:extLst>
              <a:ext uri="{FF2B5EF4-FFF2-40B4-BE49-F238E27FC236}">
                <a16:creationId xmlns:a16="http://schemas.microsoft.com/office/drawing/2014/main" id="{5F0F5F47-DBB5-4AE7-82E4-9BD3CAD9C0C8}"/>
              </a:ext>
            </a:extLst>
          </p:cNvPr>
          <p:cNvSpPr txBox="1"/>
          <p:nvPr/>
        </p:nvSpPr>
        <p:spPr>
          <a:xfrm>
            <a:off x="3484044" y="2599625"/>
            <a:ext cx="4134492" cy="84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God’s Wisdom…</a:t>
            </a:r>
          </a:p>
        </p:txBody>
      </p:sp>
      <p:pic>
        <p:nvPicPr>
          <p:cNvPr id="16" name="Picture 15" descr="A black background with white text and a light bulb&#10;&#10;Description automatically generated">
            <a:extLst>
              <a:ext uri="{FF2B5EF4-FFF2-40B4-BE49-F238E27FC236}">
                <a16:creationId xmlns:a16="http://schemas.microsoft.com/office/drawing/2014/main" id="{578A1AA7-83E6-4261-A44F-EE2A34AAB7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571598"/>
            <a:ext cx="2583543" cy="2583543"/>
          </a:xfrm>
          <a:prstGeom prst="rect">
            <a:avLst/>
          </a:prstGeom>
        </p:spPr>
      </p:pic>
      <p:sp>
        <p:nvSpPr>
          <p:cNvPr id="18" name="Google Shape;76;p14">
            <a:extLst>
              <a:ext uri="{FF2B5EF4-FFF2-40B4-BE49-F238E27FC236}">
                <a16:creationId xmlns:a16="http://schemas.microsoft.com/office/drawing/2014/main" id="{A6090986-DDEE-42CC-85B4-B27757217038}"/>
              </a:ext>
            </a:extLst>
          </p:cNvPr>
          <p:cNvSpPr txBox="1"/>
          <p:nvPr/>
        </p:nvSpPr>
        <p:spPr>
          <a:xfrm>
            <a:off x="7171094" y="2684579"/>
            <a:ext cx="3945812" cy="84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(1:10-19)</a:t>
            </a:r>
          </a:p>
        </p:txBody>
      </p:sp>
      <p:sp>
        <p:nvSpPr>
          <p:cNvPr id="23" name="Google Shape;76;p14">
            <a:extLst>
              <a:ext uri="{FF2B5EF4-FFF2-40B4-BE49-F238E27FC236}">
                <a16:creationId xmlns:a16="http://schemas.microsoft.com/office/drawing/2014/main" id="{8B43C5B7-FDF1-4DE7-AFB9-96A943A26D76}"/>
              </a:ext>
            </a:extLst>
          </p:cNvPr>
          <p:cNvSpPr txBox="1"/>
          <p:nvPr/>
        </p:nvSpPr>
        <p:spPr>
          <a:xfrm>
            <a:off x="4643280" y="934386"/>
            <a:ext cx="3945812" cy="84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(1:8-9)</a:t>
            </a:r>
          </a:p>
        </p:txBody>
      </p:sp>
      <p:sp>
        <p:nvSpPr>
          <p:cNvPr id="20" name="Google Shape;76;p14">
            <a:extLst>
              <a:ext uri="{FF2B5EF4-FFF2-40B4-BE49-F238E27FC236}">
                <a16:creationId xmlns:a16="http://schemas.microsoft.com/office/drawing/2014/main" id="{FF537E52-357C-4CCB-B4FB-388DCBEE9625}"/>
              </a:ext>
            </a:extLst>
          </p:cNvPr>
          <p:cNvSpPr txBox="1"/>
          <p:nvPr/>
        </p:nvSpPr>
        <p:spPr>
          <a:xfrm>
            <a:off x="2572207" y="4128285"/>
            <a:ext cx="4733957" cy="76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FDDA08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“</a:t>
            </a:r>
            <a:r>
              <a:rPr lang="en-GB" sz="2800" b="1" u="sng" dirty="0">
                <a:solidFill>
                  <a:srgbClr val="FDDA08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Christ</a:t>
            </a:r>
            <a:r>
              <a:rPr lang="en-GB" sz="2800" dirty="0">
                <a:solidFill>
                  <a:srgbClr val="FDDA08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 the power of God and </a:t>
            </a:r>
          </a:p>
        </p:txBody>
      </p:sp>
      <p:sp>
        <p:nvSpPr>
          <p:cNvPr id="21" name="Google Shape;76;p14">
            <a:extLst>
              <a:ext uri="{FF2B5EF4-FFF2-40B4-BE49-F238E27FC236}">
                <a16:creationId xmlns:a16="http://schemas.microsoft.com/office/drawing/2014/main" id="{F81CCAB3-0FE5-4741-B140-E6700185BCE2}"/>
              </a:ext>
            </a:extLst>
          </p:cNvPr>
          <p:cNvSpPr txBox="1"/>
          <p:nvPr/>
        </p:nvSpPr>
        <p:spPr>
          <a:xfrm>
            <a:off x="2597409" y="4581804"/>
            <a:ext cx="4683551" cy="1801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FDDA08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the wisdom of God” 1Cor1:24</a:t>
            </a:r>
          </a:p>
        </p:txBody>
      </p:sp>
    </p:spTree>
    <p:extLst>
      <p:ext uri="{BB962C8B-B14F-4D97-AF65-F5344CB8AC3E}">
        <p14:creationId xmlns:p14="http://schemas.microsoft.com/office/powerpoint/2010/main" val="255593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8136</TotalTime>
  <Words>186</Words>
  <Application>Microsoft Office PowerPoint</Application>
  <PresentationFormat>On-screen Show (4:3)</PresentationFormat>
  <Paragraphs>38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Calibri</vt:lpstr>
      <vt:lpstr>Arial</vt:lpstr>
      <vt:lpstr>Fredoka</vt:lpstr>
      <vt:lpstr>Franklin Gothic Medium</vt:lpstr>
      <vt:lpstr>Times New Roman</vt:lpstr>
      <vt:lpstr>Corbel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Wolstencroft</dc:creator>
  <cp:lastModifiedBy>Charlie Newcombe</cp:lastModifiedBy>
  <cp:revision>221</cp:revision>
  <dcterms:modified xsi:type="dcterms:W3CDTF">2024-01-26T21:05:36Z</dcterms:modified>
</cp:coreProperties>
</file>