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8" r:id="rId2"/>
    <p:sldId id="307" r:id="rId3"/>
    <p:sldId id="309" r:id="rId4"/>
    <p:sldId id="311" r:id="rId5"/>
    <p:sldId id="312" r:id="rId6"/>
    <p:sldId id="313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48B"/>
    <a:srgbClr val="FFFF00"/>
    <a:srgbClr val="FCD99D"/>
    <a:srgbClr val="443D3A"/>
    <a:srgbClr val="BF9000"/>
    <a:srgbClr val="BAAEA0"/>
    <a:srgbClr val="CCBDAA"/>
    <a:srgbClr val="0B0F18"/>
    <a:srgbClr val="172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1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6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9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7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4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2AE2-72A5-43CD-85BA-75FB60FF92C0}" type="datetimeFigureOut">
              <a:rPr lang="en-GB" smtClean="0"/>
              <a:t>14/07/2024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E796-8E95-49B1-9081-F7DD1F57B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46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56930" y="5758432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0936B-4114-4C83-AA4A-F3D5A138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4" y="4849686"/>
            <a:ext cx="1540442" cy="714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9D0AEB-F9FC-4330-86B9-1D8683E2E975}"/>
              </a:ext>
            </a:extLst>
          </p:cNvPr>
          <p:cNvSpPr txBox="1">
            <a:spLocks/>
          </p:cNvSpPr>
          <p:nvPr/>
        </p:nvSpPr>
        <p:spPr>
          <a:xfrm>
            <a:off x="223539" y="-257282"/>
            <a:ext cx="7661578" cy="1725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u="sng" dirty="0">
                <a:solidFill>
                  <a:srgbClr val="FFFF00"/>
                </a:solidFill>
              </a:rPr>
              <a:t>The L</a:t>
            </a:r>
            <a:r>
              <a:rPr lang="en-GB" b="1" u="sng" dirty="0">
                <a:solidFill>
                  <a:srgbClr val="FFFF00"/>
                </a:solidFill>
              </a:rPr>
              <a:t>ORD</a:t>
            </a:r>
            <a:r>
              <a:rPr lang="en-GB" sz="4800" b="1" u="sng" dirty="0">
                <a:solidFill>
                  <a:srgbClr val="FFFF00"/>
                </a:solidFill>
              </a:rPr>
              <a:t> Reigns   (Psalm 99)</a:t>
            </a:r>
            <a:endParaRPr lang="en-GB" sz="4800" b="1" u="sng" dirty="0"/>
          </a:p>
        </p:txBody>
      </p:sp>
      <p:pic>
        <p:nvPicPr>
          <p:cNvPr id="2050" name="Picture 2" descr="Free football ball sport vector">
            <a:extLst>
              <a:ext uri="{FF2B5EF4-FFF2-40B4-BE49-F238E27FC236}">
                <a16:creationId xmlns:a16="http://schemas.microsoft.com/office/drawing/2014/main" id="{B463830C-BF8C-4130-A7A5-C76F6369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53" y="1391447"/>
            <a:ext cx="3458239" cy="34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5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56930" y="5758432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0936B-4114-4C83-AA4A-F3D5A138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4" y="4849686"/>
            <a:ext cx="1540442" cy="714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9D0AEB-F9FC-4330-86B9-1D8683E2E975}"/>
              </a:ext>
            </a:extLst>
          </p:cNvPr>
          <p:cNvSpPr txBox="1">
            <a:spLocks/>
          </p:cNvSpPr>
          <p:nvPr/>
        </p:nvSpPr>
        <p:spPr>
          <a:xfrm>
            <a:off x="223539" y="-257282"/>
            <a:ext cx="7661578" cy="1725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u="sng" dirty="0">
                <a:solidFill>
                  <a:srgbClr val="FFFF00"/>
                </a:solidFill>
              </a:rPr>
              <a:t>The L</a:t>
            </a:r>
            <a:r>
              <a:rPr lang="en-GB" b="1" u="sng" dirty="0">
                <a:solidFill>
                  <a:srgbClr val="FFFF00"/>
                </a:solidFill>
              </a:rPr>
              <a:t>ORD</a:t>
            </a:r>
            <a:r>
              <a:rPr lang="en-GB" sz="4800" b="1" u="sng" dirty="0">
                <a:solidFill>
                  <a:srgbClr val="FFFF00"/>
                </a:solidFill>
              </a:rPr>
              <a:t> Reigns   (Psalm 99)</a:t>
            </a:r>
            <a:endParaRPr lang="en-GB" sz="4800" b="1" u="sng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FAD32F-96F1-4C51-8460-A0DDAF184528}"/>
              </a:ext>
            </a:extLst>
          </p:cNvPr>
          <p:cNvSpPr txBox="1">
            <a:spLocks/>
          </p:cNvSpPr>
          <p:nvPr/>
        </p:nvSpPr>
        <p:spPr>
          <a:xfrm>
            <a:off x="642194" y="893088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1) This is a Psalm!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A7BE10-FF13-45AB-84CD-8A2FCF94355B}"/>
              </a:ext>
            </a:extLst>
          </p:cNvPr>
          <p:cNvSpPr txBox="1">
            <a:spLocks/>
          </p:cNvSpPr>
          <p:nvPr/>
        </p:nvSpPr>
        <p:spPr>
          <a:xfrm>
            <a:off x="642194" y="1620348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2) This is a little known Psalm!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7F1D4C7-311A-4DA9-B40F-1A0DAC0C7A92}"/>
              </a:ext>
            </a:extLst>
          </p:cNvPr>
          <p:cNvSpPr txBox="1">
            <a:spLocks/>
          </p:cNvSpPr>
          <p:nvPr/>
        </p:nvSpPr>
        <p:spPr>
          <a:xfrm>
            <a:off x="642194" y="2420751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3) This is a “Book 4” Psalm!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2B2F45-AFE0-441D-A837-D2B187E11614}"/>
              </a:ext>
            </a:extLst>
          </p:cNvPr>
          <p:cNvSpPr txBox="1">
            <a:spLocks/>
          </p:cNvSpPr>
          <p:nvPr/>
        </p:nvSpPr>
        <p:spPr>
          <a:xfrm>
            <a:off x="642194" y="3932615"/>
            <a:ext cx="7661578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5) This is an encouraging Psalm!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9F10CC1-34D8-4F5C-85E6-D8084EE3DB7F}"/>
              </a:ext>
            </a:extLst>
          </p:cNvPr>
          <p:cNvSpPr txBox="1">
            <a:spLocks/>
          </p:cNvSpPr>
          <p:nvPr/>
        </p:nvSpPr>
        <p:spPr>
          <a:xfrm>
            <a:off x="632826" y="3156192"/>
            <a:ext cx="7661578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4) This is “3 or 4       way” Psalm!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212EAAD-71B1-469A-B1B7-3178D7570A35}"/>
              </a:ext>
            </a:extLst>
          </p:cNvPr>
          <p:cNvSpPr txBox="1">
            <a:spLocks/>
          </p:cNvSpPr>
          <p:nvPr/>
        </p:nvSpPr>
        <p:spPr>
          <a:xfrm>
            <a:off x="2766812" y="3187840"/>
            <a:ext cx="3412342" cy="9497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trike="sngStrike" dirty="0">
                <a:solidFill>
                  <a:schemeClr val="bg1"/>
                </a:solidFill>
              </a:rPr>
              <a:t>              </a:t>
            </a:r>
            <a:r>
              <a:rPr lang="en-GB" b="1" dirty="0">
                <a:solidFill>
                  <a:schemeClr val="bg1"/>
                </a:solidFill>
              </a:rPr>
              <a:t> 2</a:t>
            </a:r>
            <a:endParaRPr lang="en-GB" b="1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7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56930" y="5758432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0936B-4114-4C83-AA4A-F3D5A138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4" y="4849686"/>
            <a:ext cx="1540442" cy="714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9D0AEB-F9FC-4330-86B9-1D8683E2E975}"/>
              </a:ext>
            </a:extLst>
          </p:cNvPr>
          <p:cNvSpPr txBox="1">
            <a:spLocks/>
          </p:cNvSpPr>
          <p:nvPr/>
        </p:nvSpPr>
        <p:spPr>
          <a:xfrm>
            <a:off x="223539" y="-257282"/>
            <a:ext cx="7661578" cy="1725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u="sng" dirty="0">
                <a:solidFill>
                  <a:srgbClr val="FFFF00"/>
                </a:solidFill>
              </a:rPr>
              <a:t>The L</a:t>
            </a:r>
            <a:r>
              <a:rPr lang="en-GB" b="1" u="sng" dirty="0">
                <a:solidFill>
                  <a:srgbClr val="FFFF00"/>
                </a:solidFill>
              </a:rPr>
              <a:t>ORD</a:t>
            </a:r>
            <a:r>
              <a:rPr lang="en-GB" sz="4800" b="1" u="sng" dirty="0">
                <a:solidFill>
                  <a:srgbClr val="FFFF00"/>
                </a:solidFill>
              </a:rPr>
              <a:t> Reigns   (Psalm 99)</a:t>
            </a:r>
            <a:endParaRPr lang="en-GB" sz="4800" b="1" u="sng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7B7C14-085F-49BE-A3F9-0440D06AB41A}"/>
              </a:ext>
            </a:extLst>
          </p:cNvPr>
          <p:cNvSpPr txBox="1">
            <a:spLocks/>
          </p:cNvSpPr>
          <p:nvPr/>
        </p:nvSpPr>
        <p:spPr>
          <a:xfrm>
            <a:off x="2457179" y="758284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FFFF00"/>
                </a:solidFill>
              </a:rPr>
              <a:t>1)                          (v1-5) 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CBA056-A86B-422F-8B49-79424133120D}"/>
              </a:ext>
            </a:extLst>
          </p:cNvPr>
          <p:cNvSpPr txBox="1">
            <a:spLocks/>
          </p:cNvSpPr>
          <p:nvPr/>
        </p:nvSpPr>
        <p:spPr>
          <a:xfrm>
            <a:off x="2572763" y="3256459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FFFF00"/>
                </a:solidFill>
              </a:rPr>
              <a:t>2)                           (v6-9)</a:t>
            </a:r>
            <a:endParaRPr lang="en-GB" sz="4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FAD32F-96F1-4C51-8460-A0DDAF184528}"/>
              </a:ext>
            </a:extLst>
          </p:cNvPr>
          <p:cNvSpPr txBox="1">
            <a:spLocks/>
          </p:cNvSpPr>
          <p:nvPr/>
        </p:nvSpPr>
        <p:spPr>
          <a:xfrm>
            <a:off x="2849406" y="1550714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Specific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B3D68-92EB-4505-8359-B3CDD8A1380E}"/>
              </a:ext>
            </a:extLst>
          </p:cNvPr>
          <p:cNvSpPr txBox="1">
            <a:spLocks/>
          </p:cNvSpPr>
          <p:nvPr/>
        </p:nvSpPr>
        <p:spPr>
          <a:xfrm>
            <a:off x="3115268" y="758284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00"/>
                </a:solidFill>
              </a:rPr>
              <a:t>He is GREAT! </a:t>
            </a:r>
          </a:p>
        </p:txBody>
      </p:sp>
    </p:spTree>
    <p:extLst>
      <p:ext uri="{BB962C8B-B14F-4D97-AF65-F5344CB8AC3E}">
        <p14:creationId xmlns:p14="http://schemas.microsoft.com/office/powerpoint/2010/main" val="24244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56930" y="5758432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0A3FB-D9BD-40C0-B274-FEF3A4F3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1" y="0"/>
            <a:ext cx="7520300" cy="64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0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56930" y="5758432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0936B-4114-4C83-AA4A-F3D5A138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4" y="4849686"/>
            <a:ext cx="1540442" cy="714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9D0AEB-F9FC-4330-86B9-1D8683E2E975}"/>
              </a:ext>
            </a:extLst>
          </p:cNvPr>
          <p:cNvSpPr txBox="1">
            <a:spLocks/>
          </p:cNvSpPr>
          <p:nvPr/>
        </p:nvSpPr>
        <p:spPr>
          <a:xfrm>
            <a:off x="223539" y="-257282"/>
            <a:ext cx="7661578" cy="1725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u="sng" dirty="0">
                <a:solidFill>
                  <a:srgbClr val="FFFF00"/>
                </a:solidFill>
              </a:rPr>
              <a:t>The L</a:t>
            </a:r>
            <a:r>
              <a:rPr lang="en-GB" b="1" u="sng" dirty="0">
                <a:solidFill>
                  <a:srgbClr val="FFFF00"/>
                </a:solidFill>
              </a:rPr>
              <a:t>ORD</a:t>
            </a:r>
            <a:r>
              <a:rPr lang="en-GB" sz="4800" b="1" u="sng" dirty="0">
                <a:solidFill>
                  <a:srgbClr val="FFFF00"/>
                </a:solidFill>
              </a:rPr>
              <a:t> Reigns   (Psalm 99)</a:t>
            </a:r>
            <a:endParaRPr lang="en-GB" sz="4800" b="1" u="sng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7B7C14-085F-49BE-A3F9-0440D06AB41A}"/>
              </a:ext>
            </a:extLst>
          </p:cNvPr>
          <p:cNvSpPr txBox="1">
            <a:spLocks/>
          </p:cNvSpPr>
          <p:nvPr/>
        </p:nvSpPr>
        <p:spPr>
          <a:xfrm>
            <a:off x="2457179" y="758284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FFFF00"/>
                </a:solidFill>
              </a:rPr>
              <a:t>1)                          (v1-5) 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CBA056-A86B-422F-8B49-79424133120D}"/>
              </a:ext>
            </a:extLst>
          </p:cNvPr>
          <p:cNvSpPr txBox="1">
            <a:spLocks/>
          </p:cNvSpPr>
          <p:nvPr/>
        </p:nvSpPr>
        <p:spPr>
          <a:xfrm>
            <a:off x="2572763" y="3256459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FFFF00"/>
                </a:solidFill>
              </a:rPr>
              <a:t>2)                           (v6-9)</a:t>
            </a:r>
            <a:endParaRPr lang="en-GB" sz="4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FAD32F-96F1-4C51-8460-A0DDAF184528}"/>
              </a:ext>
            </a:extLst>
          </p:cNvPr>
          <p:cNvSpPr txBox="1">
            <a:spLocks/>
          </p:cNvSpPr>
          <p:nvPr/>
        </p:nvSpPr>
        <p:spPr>
          <a:xfrm>
            <a:off x="2849406" y="1550714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Specific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B3D68-92EB-4505-8359-B3CDD8A1380E}"/>
              </a:ext>
            </a:extLst>
          </p:cNvPr>
          <p:cNvSpPr txBox="1">
            <a:spLocks/>
          </p:cNvSpPr>
          <p:nvPr/>
        </p:nvSpPr>
        <p:spPr>
          <a:xfrm>
            <a:off x="3115268" y="758284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00"/>
                </a:solidFill>
              </a:rPr>
              <a:t>He is GREAT!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9CFA0D-5263-4909-91F7-B9D201FADCF8}"/>
              </a:ext>
            </a:extLst>
          </p:cNvPr>
          <p:cNvSpPr txBox="1">
            <a:spLocks/>
          </p:cNvSpPr>
          <p:nvPr/>
        </p:nvSpPr>
        <p:spPr>
          <a:xfrm>
            <a:off x="4457234" y="1539953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B38C0F-285D-4A63-96A5-53DF7BD0E647}"/>
              </a:ext>
            </a:extLst>
          </p:cNvPr>
          <p:cNvSpPr txBox="1">
            <a:spLocks/>
          </p:cNvSpPr>
          <p:nvPr/>
        </p:nvSpPr>
        <p:spPr>
          <a:xfrm>
            <a:off x="5981930" y="1518235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Holy</a:t>
            </a:r>
          </a:p>
        </p:txBody>
      </p:sp>
    </p:spTree>
    <p:extLst>
      <p:ext uri="{BB962C8B-B14F-4D97-AF65-F5344CB8AC3E}">
        <p14:creationId xmlns:p14="http://schemas.microsoft.com/office/powerpoint/2010/main" val="264454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56930" y="5758432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7480A-1840-4EC2-B705-CE7AEEFD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4648200" cy="72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B20B1E-A6A9-410E-B06B-7801AD94B51C}"/>
              </a:ext>
            </a:extLst>
          </p:cNvPr>
          <p:cNvSpPr/>
          <p:nvPr/>
        </p:nvSpPr>
        <p:spPr>
          <a:xfrm>
            <a:off x="-931530" y="5754634"/>
            <a:ext cx="11142921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0936B-4114-4C83-AA4A-F3D5A138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4" y="4849686"/>
            <a:ext cx="1540442" cy="7149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9D0AEB-F9FC-4330-86B9-1D8683E2E975}"/>
              </a:ext>
            </a:extLst>
          </p:cNvPr>
          <p:cNvSpPr txBox="1">
            <a:spLocks/>
          </p:cNvSpPr>
          <p:nvPr/>
        </p:nvSpPr>
        <p:spPr>
          <a:xfrm>
            <a:off x="223539" y="-257282"/>
            <a:ext cx="7661578" cy="1725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u="sng" dirty="0">
                <a:solidFill>
                  <a:srgbClr val="FFFF00"/>
                </a:solidFill>
              </a:rPr>
              <a:t>The L</a:t>
            </a:r>
            <a:r>
              <a:rPr lang="en-GB" b="1" u="sng" dirty="0">
                <a:solidFill>
                  <a:srgbClr val="FFFF00"/>
                </a:solidFill>
              </a:rPr>
              <a:t>ORD</a:t>
            </a:r>
            <a:r>
              <a:rPr lang="en-GB" sz="4800" b="1" u="sng" dirty="0">
                <a:solidFill>
                  <a:srgbClr val="FFFF00"/>
                </a:solidFill>
              </a:rPr>
              <a:t> Reigns   (Psalm 99)</a:t>
            </a:r>
            <a:endParaRPr lang="en-GB" sz="4800" b="1" u="sng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7B7C14-085F-49BE-A3F9-0440D06AB41A}"/>
              </a:ext>
            </a:extLst>
          </p:cNvPr>
          <p:cNvSpPr txBox="1">
            <a:spLocks/>
          </p:cNvSpPr>
          <p:nvPr/>
        </p:nvSpPr>
        <p:spPr>
          <a:xfrm>
            <a:off x="2457179" y="758284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FFFF00"/>
                </a:solidFill>
              </a:rPr>
              <a:t>1)                          (v1-5) 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CBA056-A86B-422F-8B49-79424133120D}"/>
              </a:ext>
            </a:extLst>
          </p:cNvPr>
          <p:cNvSpPr txBox="1">
            <a:spLocks/>
          </p:cNvSpPr>
          <p:nvPr/>
        </p:nvSpPr>
        <p:spPr>
          <a:xfrm>
            <a:off x="2583460" y="3212391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solidFill>
                  <a:srgbClr val="FFFF00"/>
                </a:solidFill>
              </a:rPr>
              <a:t>2)                                 (v6-9)</a:t>
            </a:r>
            <a:endParaRPr lang="en-GB" sz="40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FAD32F-96F1-4C51-8460-A0DDAF184528}"/>
              </a:ext>
            </a:extLst>
          </p:cNvPr>
          <p:cNvSpPr txBox="1">
            <a:spLocks/>
          </p:cNvSpPr>
          <p:nvPr/>
        </p:nvSpPr>
        <p:spPr>
          <a:xfrm>
            <a:off x="2849406" y="1550714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Specific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2581B1-B349-4639-8ADC-4D7BAD9A8341}"/>
              </a:ext>
            </a:extLst>
          </p:cNvPr>
          <p:cNvSpPr txBox="1">
            <a:spLocks/>
          </p:cNvSpPr>
          <p:nvPr/>
        </p:nvSpPr>
        <p:spPr>
          <a:xfrm>
            <a:off x="2822422" y="3953197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Answering prayer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C5AFC8-8664-458B-A341-1250F5FBCACF}"/>
              </a:ext>
            </a:extLst>
          </p:cNvPr>
          <p:cNvSpPr txBox="1">
            <a:spLocks/>
          </p:cNvSpPr>
          <p:nvPr/>
        </p:nvSpPr>
        <p:spPr>
          <a:xfrm>
            <a:off x="3119225" y="2211239"/>
            <a:ext cx="5065530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 Outsiders take note!</a:t>
            </a:r>
            <a:endParaRPr lang="en-GB" sz="32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9B3D68-92EB-4505-8359-B3CDD8A1380E}"/>
              </a:ext>
            </a:extLst>
          </p:cNvPr>
          <p:cNvSpPr txBox="1">
            <a:spLocks/>
          </p:cNvSpPr>
          <p:nvPr/>
        </p:nvSpPr>
        <p:spPr>
          <a:xfrm>
            <a:off x="3048034" y="747986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00"/>
                </a:solidFill>
              </a:rPr>
              <a:t>He is GREAT!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30C0C4-52BC-4B82-94F5-0601581DA348}"/>
              </a:ext>
            </a:extLst>
          </p:cNvPr>
          <p:cNvSpPr txBox="1">
            <a:spLocks/>
          </p:cNvSpPr>
          <p:nvPr/>
        </p:nvSpPr>
        <p:spPr>
          <a:xfrm>
            <a:off x="3214222" y="3210860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FF00"/>
                </a:solidFill>
              </a:rPr>
              <a:t>He is GRACIOUS! </a:t>
            </a:r>
            <a:endParaRPr lang="en-GB" sz="40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9CFA0D-5263-4909-91F7-B9D201FADCF8}"/>
              </a:ext>
            </a:extLst>
          </p:cNvPr>
          <p:cNvSpPr txBox="1">
            <a:spLocks/>
          </p:cNvSpPr>
          <p:nvPr/>
        </p:nvSpPr>
        <p:spPr>
          <a:xfrm>
            <a:off x="4457234" y="1539953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Global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B38C0F-285D-4A63-96A5-53DF7BD0E647}"/>
              </a:ext>
            </a:extLst>
          </p:cNvPr>
          <p:cNvSpPr txBox="1">
            <a:spLocks/>
          </p:cNvSpPr>
          <p:nvPr/>
        </p:nvSpPr>
        <p:spPr>
          <a:xfrm>
            <a:off x="5981930" y="1518235"/>
            <a:ext cx="1535306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Holy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1EE7BB-CC8A-4AE3-8CCB-60666B1A4633}"/>
              </a:ext>
            </a:extLst>
          </p:cNvPr>
          <p:cNvSpPr txBox="1">
            <a:spLocks/>
          </p:cNvSpPr>
          <p:nvPr/>
        </p:nvSpPr>
        <p:spPr>
          <a:xfrm>
            <a:off x="6232954" y="3990681"/>
            <a:ext cx="7070723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merciful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2F41EDC-3C50-4BC8-B253-2DB6B8C7C95A}"/>
              </a:ext>
            </a:extLst>
          </p:cNvPr>
          <p:cNvSpPr txBox="1">
            <a:spLocks/>
          </p:cNvSpPr>
          <p:nvPr/>
        </p:nvSpPr>
        <p:spPr>
          <a:xfrm>
            <a:off x="3214222" y="4648320"/>
            <a:ext cx="5065530" cy="10254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 Insiders take note!</a:t>
            </a:r>
            <a:endParaRPr lang="en-GB" sz="3200" b="1" dirty="0"/>
          </a:p>
        </p:txBody>
      </p:sp>
      <p:pic>
        <p:nvPicPr>
          <p:cNvPr id="3076" name="Picture 4" descr="Free ai generated nature lion vector">
            <a:extLst>
              <a:ext uri="{FF2B5EF4-FFF2-40B4-BE49-F238E27FC236}">
                <a16:creationId xmlns:a16="http://schemas.microsoft.com/office/drawing/2014/main" id="{F5B3AEBC-C7E7-4D70-B031-8D0432F9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4" y="1046522"/>
            <a:ext cx="2175730" cy="19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1496D7-C967-4B03-9A57-141BA9780464}"/>
              </a:ext>
            </a:extLst>
          </p:cNvPr>
          <p:cNvSpPr/>
          <p:nvPr/>
        </p:nvSpPr>
        <p:spPr>
          <a:xfrm>
            <a:off x="1215450" y="5161027"/>
            <a:ext cx="974952" cy="108108"/>
          </a:xfrm>
          <a:custGeom>
            <a:avLst/>
            <a:gdLst>
              <a:gd name="connsiteX0" fmla="*/ 502 w 916112"/>
              <a:gd name="connsiteY0" fmla="*/ 69850 h 70624"/>
              <a:gd name="connsiteX1" fmla="*/ 232277 w 916112"/>
              <a:gd name="connsiteY1" fmla="*/ 63500 h 70624"/>
              <a:gd name="connsiteX2" fmla="*/ 257677 w 916112"/>
              <a:gd name="connsiteY2" fmla="*/ 60325 h 70624"/>
              <a:gd name="connsiteX3" fmla="*/ 378327 w 916112"/>
              <a:gd name="connsiteY3" fmla="*/ 60325 h 70624"/>
              <a:gd name="connsiteX4" fmla="*/ 438652 w 916112"/>
              <a:gd name="connsiteY4" fmla="*/ 63500 h 70624"/>
              <a:gd name="connsiteX5" fmla="*/ 486277 w 916112"/>
              <a:gd name="connsiteY5" fmla="*/ 60325 h 70624"/>
              <a:gd name="connsiteX6" fmla="*/ 489452 w 916112"/>
              <a:gd name="connsiteY6" fmla="*/ 34925 h 70624"/>
              <a:gd name="connsiteX7" fmla="*/ 498977 w 916112"/>
              <a:gd name="connsiteY7" fmla="*/ 31750 h 70624"/>
              <a:gd name="connsiteX8" fmla="*/ 914902 w 916112"/>
              <a:gd name="connsiteY8" fmla="*/ 31750 h 70624"/>
              <a:gd name="connsiteX9" fmla="*/ 911727 w 916112"/>
              <a:gd name="connsiteY9" fmla="*/ 22225 h 70624"/>
              <a:gd name="connsiteX10" fmla="*/ 902202 w 916112"/>
              <a:gd name="connsiteY10" fmla="*/ 15875 h 70624"/>
              <a:gd name="connsiteX11" fmla="*/ 873627 w 916112"/>
              <a:gd name="connsiteY11" fmla="*/ 12700 h 70624"/>
              <a:gd name="connsiteX12" fmla="*/ 838702 w 916112"/>
              <a:gd name="connsiteY12" fmla="*/ 6350 h 70624"/>
              <a:gd name="connsiteX13" fmla="*/ 819652 w 916112"/>
              <a:gd name="connsiteY13" fmla="*/ 0 h 70624"/>
              <a:gd name="connsiteX14" fmla="*/ 597402 w 916112"/>
              <a:gd name="connsiteY14" fmla="*/ 3175 h 70624"/>
              <a:gd name="connsiteX15" fmla="*/ 565652 w 916112"/>
              <a:gd name="connsiteY15" fmla="*/ 6350 h 70624"/>
              <a:gd name="connsiteX16" fmla="*/ 349752 w 916112"/>
              <a:gd name="connsiteY16" fmla="*/ 9525 h 70624"/>
              <a:gd name="connsiteX17" fmla="*/ 330702 w 916112"/>
              <a:gd name="connsiteY17" fmla="*/ 15875 h 70624"/>
              <a:gd name="connsiteX18" fmla="*/ 321177 w 916112"/>
              <a:gd name="connsiteY18" fmla="*/ 25400 h 70624"/>
              <a:gd name="connsiteX19" fmla="*/ 302127 w 916112"/>
              <a:gd name="connsiteY19" fmla="*/ 31750 h 70624"/>
              <a:gd name="connsiteX20" fmla="*/ 283077 w 916112"/>
              <a:gd name="connsiteY20" fmla="*/ 38100 h 70624"/>
              <a:gd name="connsiteX21" fmla="*/ 273552 w 916112"/>
              <a:gd name="connsiteY21" fmla="*/ 41275 h 70624"/>
              <a:gd name="connsiteX22" fmla="*/ 264027 w 916112"/>
              <a:gd name="connsiteY22" fmla="*/ 47625 h 70624"/>
              <a:gd name="connsiteX23" fmla="*/ 175127 w 916112"/>
              <a:gd name="connsiteY23" fmla="*/ 50800 h 70624"/>
              <a:gd name="connsiteX24" fmla="*/ 502 w 916112"/>
              <a:gd name="connsiteY24" fmla="*/ 69850 h 7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6112" h="70624">
                <a:moveTo>
                  <a:pt x="502" y="69850"/>
                </a:moveTo>
                <a:cubicBezTo>
                  <a:pt x="10027" y="71967"/>
                  <a:pt x="-3811" y="69713"/>
                  <a:pt x="232277" y="63500"/>
                </a:cubicBezTo>
                <a:cubicBezTo>
                  <a:pt x="240807" y="63276"/>
                  <a:pt x="249210" y="61383"/>
                  <a:pt x="257677" y="60325"/>
                </a:cubicBezTo>
                <a:cubicBezTo>
                  <a:pt x="302121" y="45510"/>
                  <a:pt x="266473" y="56182"/>
                  <a:pt x="378327" y="60325"/>
                </a:cubicBezTo>
                <a:cubicBezTo>
                  <a:pt x="398449" y="61070"/>
                  <a:pt x="418544" y="62442"/>
                  <a:pt x="438652" y="63500"/>
                </a:cubicBezTo>
                <a:cubicBezTo>
                  <a:pt x="454527" y="62442"/>
                  <a:pt x="472410" y="68125"/>
                  <a:pt x="486277" y="60325"/>
                </a:cubicBezTo>
                <a:cubicBezTo>
                  <a:pt x="493714" y="56142"/>
                  <a:pt x="485987" y="42722"/>
                  <a:pt x="489452" y="34925"/>
                </a:cubicBezTo>
                <a:cubicBezTo>
                  <a:pt x="490811" y="31867"/>
                  <a:pt x="495802" y="32808"/>
                  <a:pt x="498977" y="31750"/>
                </a:cubicBezTo>
                <a:cubicBezTo>
                  <a:pt x="657796" y="40573"/>
                  <a:pt x="648267" y="41273"/>
                  <a:pt x="914902" y="31750"/>
                </a:cubicBezTo>
                <a:cubicBezTo>
                  <a:pt x="918247" y="31631"/>
                  <a:pt x="913818" y="24838"/>
                  <a:pt x="911727" y="22225"/>
                </a:cubicBezTo>
                <a:cubicBezTo>
                  <a:pt x="909343" y="19245"/>
                  <a:pt x="905904" y="16800"/>
                  <a:pt x="902202" y="15875"/>
                </a:cubicBezTo>
                <a:cubicBezTo>
                  <a:pt x="892905" y="13551"/>
                  <a:pt x="883152" y="13758"/>
                  <a:pt x="873627" y="12700"/>
                </a:cubicBezTo>
                <a:cubicBezTo>
                  <a:pt x="847558" y="4010"/>
                  <a:pt x="888964" y="17120"/>
                  <a:pt x="838702" y="6350"/>
                </a:cubicBezTo>
                <a:cubicBezTo>
                  <a:pt x="832157" y="4948"/>
                  <a:pt x="819652" y="0"/>
                  <a:pt x="819652" y="0"/>
                </a:cubicBezTo>
                <a:lnTo>
                  <a:pt x="597402" y="3175"/>
                </a:lnTo>
                <a:cubicBezTo>
                  <a:pt x="586769" y="3441"/>
                  <a:pt x="576285" y="6077"/>
                  <a:pt x="565652" y="6350"/>
                </a:cubicBezTo>
                <a:cubicBezTo>
                  <a:pt x="493701" y="8195"/>
                  <a:pt x="421719" y="8467"/>
                  <a:pt x="349752" y="9525"/>
                </a:cubicBezTo>
                <a:cubicBezTo>
                  <a:pt x="343402" y="11642"/>
                  <a:pt x="335435" y="11142"/>
                  <a:pt x="330702" y="15875"/>
                </a:cubicBezTo>
                <a:cubicBezTo>
                  <a:pt x="327527" y="19050"/>
                  <a:pt x="325102" y="23219"/>
                  <a:pt x="321177" y="25400"/>
                </a:cubicBezTo>
                <a:cubicBezTo>
                  <a:pt x="315326" y="28651"/>
                  <a:pt x="308477" y="29633"/>
                  <a:pt x="302127" y="31750"/>
                </a:cubicBezTo>
                <a:lnTo>
                  <a:pt x="283077" y="38100"/>
                </a:lnTo>
                <a:cubicBezTo>
                  <a:pt x="279902" y="39158"/>
                  <a:pt x="276337" y="39419"/>
                  <a:pt x="273552" y="41275"/>
                </a:cubicBezTo>
                <a:cubicBezTo>
                  <a:pt x="270377" y="43392"/>
                  <a:pt x="267825" y="47257"/>
                  <a:pt x="264027" y="47625"/>
                </a:cubicBezTo>
                <a:cubicBezTo>
                  <a:pt x="234513" y="50481"/>
                  <a:pt x="204760" y="49742"/>
                  <a:pt x="175127" y="50800"/>
                </a:cubicBezTo>
                <a:cubicBezTo>
                  <a:pt x="119304" y="64756"/>
                  <a:pt x="-9023" y="67733"/>
                  <a:pt x="502" y="69850"/>
                </a:cubicBezTo>
                <a:close/>
              </a:path>
            </a:pathLst>
          </a:custGeom>
          <a:solidFill>
            <a:srgbClr val="D2B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Free ai generated goat kid illustration">
            <a:extLst>
              <a:ext uri="{FF2B5EF4-FFF2-40B4-BE49-F238E27FC236}">
                <a16:creationId xmlns:a16="http://schemas.microsoft.com/office/drawing/2014/main" id="{0CBF1E3F-3D5E-42AC-AA7E-5EC2D34BD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5" y="4147668"/>
            <a:ext cx="1121467" cy="11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7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7" grpId="0"/>
      <p:bldP spid="18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150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Newcombe</dc:creator>
  <cp:lastModifiedBy>Charlie Newcombe</cp:lastModifiedBy>
  <cp:revision>70</cp:revision>
  <dcterms:created xsi:type="dcterms:W3CDTF">2020-02-06T13:35:01Z</dcterms:created>
  <dcterms:modified xsi:type="dcterms:W3CDTF">2024-07-14T07:07:25Z</dcterms:modified>
</cp:coreProperties>
</file>