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7" r:id="rId3"/>
    <p:sldId id="292" r:id="rId4"/>
    <p:sldId id="298" r:id="rId5"/>
    <p:sldId id="296" r:id="rId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100"/>
    <a:srgbClr val="165F91"/>
    <a:srgbClr val="D6E4EF"/>
    <a:srgbClr val="695D47"/>
    <a:srgbClr val="DDE7F1"/>
    <a:srgbClr val="74A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8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6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8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9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1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5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0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9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4F9D-C0DB-45F4-BBE4-4DD72C4B7AB4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D7AE-89E5-4510-9137-EEC3EA13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1FDC26-1A89-4FCE-B547-6980042D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002" y="-388286"/>
            <a:ext cx="13471203" cy="844756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CD8901-4A26-4D65-B9BC-CA8D0B05B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CF83-10A5-4C02-A76F-27F9CAEBDE46}"/>
              </a:ext>
            </a:extLst>
          </p:cNvPr>
          <p:cNvSpPr txBox="1"/>
          <p:nvPr/>
        </p:nvSpPr>
        <p:spPr>
          <a:xfrm>
            <a:off x="2469119" y="-91976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unbounded</a:t>
            </a:r>
            <a:br>
              <a:rPr lang="en-GB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</a:b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studies in Acts 15-18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DBE4D-6C7A-4A82-B6AA-954A4B0CCA7E}"/>
              </a:ext>
            </a:extLst>
          </p:cNvPr>
          <p:cNvSpPr txBox="1"/>
          <p:nvPr/>
        </p:nvSpPr>
        <p:spPr>
          <a:xfrm>
            <a:off x="2512824" y="2336953"/>
            <a:ext cx="6367112" cy="1569660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“You will be my witnesses in Jerusalem, and in all Judea and Samaria, and to the ends of the earth.” Acts 1:8.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AB18CA-4CA7-472C-A371-4EC371857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79" y="4211188"/>
            <a:ext cx="1874557" cy="870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2B1B3A-0E57-4180-830B-21D36F63914D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276CC-5972-449C-A75A-09E26C02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r="51311"/>
          <a:stretch/>
        </p:blipFill>
        <p:spPr>
          <a:xfrm>
            <a:off x="-368723" y="-219465"/>
            <a:ext cx="1630741" cy="764540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7DAA2F5-C073-476C-AC17-2FE2BB5B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92" y="224230"/>
            <a:ext cx="1315318" cy="610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30F44-8197-4B97-B62A-92F121955E8E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11DD23-7825-462C-BC9C-22E5705E8BC3}"/>
              </a:ext>
            </a:extLst>
          </p:cNvPr>
          <p:cNvSpPr txBox="1">
            <a:spLocks/>
          </p:cNvSpPr>
          <p:nvPr/>
        </p:nvSpPr>
        <p:spPr>
          <a:xfrm>
            <a:off x="1425152" y="156519"/>
            <a:ext cx="3146848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Acts 17:16-34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125E46F-EBA6-40E7-9DCE-607560A44662}"/>
              </a:ext>
            </a:extLst>
          </p:cNvPr>
          <p:cNvSpPr txBox="1">
            <a:spLocks/>
          </p:cNvSpPr>
          <p:nvPr/>
        </p:nvSpPr>
        <p:spPr>
          <a:xfrm>
            <a:off x="3497419" y="156519"/>
            <a:ext cx="7683947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       Paul in Athens</a:t>
            </a:r>
          </a:p>
        </p:txBody>
      </p:sp>
    </p:spTree>
    <p:extLst>
      <p:ext uri="{BB962C8B-B14F-4D97-AF65-F5344CB8AC3E}">
        <p14:creationId xmlns:p14="http://schemas.microsoft.com/office/powerpoint/2010/main" val="301523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71" r="21334" b="29284"/>
          <a:stretch/>
        </p:blipFill>
        <p:spPr>
          <a:xfrm>
            <a:off x="-2157577" y="0"/>
            <a:ext cx="12312844" cy="5668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FFC5-7E2B-4F72-BB43-A30C389CA366}"/>
              </a:ext>
            </a:extLst>
          </p:cNvPr>
          <p:cNvSpPr txBox="1"/>
          <p:nvPr/>
        </p:nvSpPr>
        <p:spPr>
          <a:xfrm>
            <a:off x="2937386" y="554373"/>
            <a:ext cx="2290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>
                <a:highlight>
                  <a:srgbClr val="D6E4EF"/>
                </a:highlight>
              </a:rPr>
              <a:t>PHILIPPI </a:t>
            </a:r>
            <a:r>
              <a:rPr lang="en-US" sz="2400" b="1" dirty="0">
                <a:highlight>
                  <a:srgbClr val="D6E4EF"/>
                </a:highlight>
              </a:rPr>
              <a:t>x </a:t>
            </a:r>
            <a:endParaRPr lang="en-GB" sz="1500" b="1" dirty="0">
              <a:highlight>
                <a:srgbClr val="D6E4E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273F5-0A35-4839-84A2-C72947290A89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BB01-5040-4FE4-9AFC-ECEBB549074C}"/>
              </a:ext>
            </a:extLst>
          </p:cNvPr>
          <p:cNvSpPr txBox="1"/>
          <p:nvPr/>
        </p:nvSpPr>
        <p:spPr>
          <a:xfrm>
            <a:off x="3998845" y="894821"/>
            <a:ext cx="285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/>
              <a:t> </a:t>
            </a:r>
            <a:r>
              <a:rPr lang="en-US" sz="2400" b="1" dirty="0">
                <a:highlight>
                  <a:srgbClr val="D6E4EF"/>
                </a:highlight>
              </a:rPr>
              <a:t>x</a:t>
            </a:r>
            <a:r>
              <a:rPr lang="en-US" sz="2800" b="1" dirty="0">
                <a:highlight>
                  <a:srgbClr val="D6E4EF"/>
                </a:highlight>
              </a:rPr>
              <a:t> </a:t>
            </a:r>
            <a:r>
              <a:rPr lang="en-US" sz="2700" b="1" dirty="0">
                <a:highlight>
                  <a:srgbClr val="D6E4EF"/>
                </a:highlight>
              </a:rPr>
              <a:t>THESSALONICA</a:t>
            </a:r>
            <a:r>
              <a:rPr lang="en-US" sz="2400" b="1" dirty="0"/>
              <a:t> </a:t>
            </a:r>
            <a:endParaRPr lang="en-GB" sz="15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CBE95-CE0F-434C-951A-88BD843EE62B}"/>
              </a:ext>
            </a:extLst>
          </p:cNvPr>
          <p:cNvSpPr txBox="1"/>
          <p:nvPr/>
        </p:nvSpPr>
        <p:spPr>
          <a:xfrm>
            <a:off x="1995258" y="1068658"/>
            <a:ext cx="229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>
                <a:highlight>
                  <a:srgbClr val="D6E4EF"/>
                </a:highlight>
              </a:rPr>
              <a:t>BEREA </a:t>
            </a:r>
            <a:r>
              <a:rPr lang="en-US" sz="2400" b="1" dirty="0">
                <a:highlight>
                  <a:srgbClr val="D6E4EF"/>
                </a:highlight>
              </a:rPr>
              <a:t>x</a:t>
            </a:r>
            <a:r>
              <a:rPr lang="en-US" sz="2400" b="1" dirty="0"/>
              <a:t> </a:t>
            </a:r>
            <a:endParaRPr lang="en-GB" sz="1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039F3-FA5D-4F82-AF2E-2E3C1918EBD4}"/>
              </a:ext>
            </a:extLst>
          </p:cNvPr>
          <p:cNvSpPr txBox="1"/>
          <p:nvPr/>
        </p:nvSpPr>
        <p:spPr>
          <a:xfrm>
            <a:off x="3848326" y="2836082"/>
            <a:ext cx="229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 </a:t>
            </a:r>
            <a:r>
              <a:rPr lang="en-US" sz="2400" b="1" dirty="0">
                <a:highlight>
                  <a:srgbClr val="D6E4EF"/>
                </a:highlight>
              </a:rPr>
              <a:t>x</a:t>
            </a:r>
            <a:r>
              <a:rPr lang="en-US" sz="2800" b="1" dirty="0">
                <a:highlight>
                  <a:srgbClr val="D6E4EF"/>
                </a:highlight>
              </a:rPr>
              <a:t> </a:t>
            </a:r>
            <a:r>
              <a:rPr lang="en-US" sz="2700" b="1" dirty="0">
                <a:highlight>
                  <a:srgbClr val="D6E4EF"/>
                </a:highlight>
              </a:rPr>
              <a:t>ATHENS</a:t>
            </a:r>
            <a:r>
              <a:rPr lang="en-US" sz="2700" b="1" dirty="0"/>
              <a:t> </a:t>
            </a:r>
            <a:r>
              <a:rPr lang="en-US" sz="2400" b="1" dirty="0"/>
              <a:t> </a:t>
            </a:r>
            <a:endParaRPr lang="en-GB" sz="1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7A10C-635B-43F5-B34F-FFAA39CA001D}"/>
              </a:ext>
            </a:extLst>
          </p:cNvPr>
          <p:cNvSpPr txBox="1"/>
          <p:nvPr/>
        </p:nvSpPr>
        <p:spPr>
          <a:xfrm>
            <a:off x="2281344" y="2868420"/>
            <a:ext cx="229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>
                <a:highlight>
                  <a:srgbClr val="D6E4EF"/>
                </a:highlight>
              </a:rPr>
              <a:t>CORINTH </a:t>
            </a:r>
            <a:r>
              <a:rPr lang="en-US" sz="2400" b="1" dirty="0">
                <a:highlight>
                  <a:srgbClr val="D6E4EF"/>
                </a:highlight>
              </a:rPr>
              <a:t>x </a:t>
            </a:r>
            <a:endParaRPr lang="en-GB" sz="1500" b="1" dirty="0">
              <a:highlight>
                <a:srgbClr val="D6E4EF"/>
              </a:highlight>
            </a:endParaRPr>
          </a:p>
        </p:txBody>
      </p:sp>
      <p:sp>
        <p:nvSpPr>
          <p:cNvPr id="12" name="Right Arrow 33">
            <a:extLst>
              <a:ext uri="{FF2B5EF4-FFF2-40B4-BE49-F238E27FC236}">
                <a16:creationId xmlns:a16="http://schemas.microsoft.com/office/drawing/2014/main" id="{E0BD15DA-54BE-446E-A357-D36339BCC3FB}"/>
              </a:ext>
            </a:extLst>
          </p:cNvPr>
          <p:cNvSpPr/>
          <p:nvPr/>
        </p:nvSpPr>
        <p:spPr>
          <a:xfrm rot="3639700">
            <a:off x="4125201" y="1559285"/>
            <a:ext cx="535275" cy="282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Right Arrow 33">
            <a:extLst>
              <a:ext uri="{FF2B5EF4-FFF2-40B4-BE49-F238E27FC236}">
                <a16:creationId xmlns:a16="http://schemas.microsoft.com/office/drawing/2014/main" id="{E51391D2-7961-49CC-8F44-D4CCFAD57D96}"/>
              </a:ext>
            </a:extLst>
          </p:cNvPr>
          <p:cNvSpPr/>
          <p:nvPr/>
        </p:nvSpPr>
        <p:spPr>
          <a:xfrm rot="4606169">
            <a:off x="4513016" y="2041068"/>
            <a:ext cx="373667" cy="282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7" name="Right Arrow 33">
            <a:extLst>
              <a:ext uri="{FF2B5EF4-FFF2-40B4-BE49-F238E27FC236}">
                <a16:creationId xmlns:a16="http://schemas.microsoft.com/office/drawing/2014/main" id="{D492899B-3A7B-4B40-9BC5-06B38E9E6A3A}"/>
              </a:ext>
            </a:extLst>
          </p:cNvPr>
          <p:cNvSpPr/>
          <p:nvPr/>
        </p:nvSpPr>
        <p:spPr>
          <a:xfrm rot="4765575">
            <a:off x="4603039" y="2487025"/>
            <a:ext cx="406968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8779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3" grpId="0"/>
      <p:bldP spid="14" grpId="0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276CC-5972-449C-A75A-09E26C02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r="51311"/>
          <a:stretch/>
        </p:blipFill>
        <p:spPr>
          <a:xfrm>
            <a:off x="-368723" y="-219465"/>
            <a:ext cx="1630741" cy="764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30F44-8197-4B97-B62A-92F121955E8E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11DD23-7825-462C-BC9C-22E5705E8BC3}"/>
              </a:ext>
            </a:extLst>
          </p:cNvPr>
          <p:cNvSpPr txBox="1">
            <a:spLocks/>
          </p:cNvSpPr>
          <p:nvPr/>
        </p:nvSpPr>
        <p:spPr>
          <a:xfrm>
            <a:off x="1425152" y="156519"/>
            <a:ext cx="3146848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Acts 17:16-34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A7EC18-569A-498E-9FF8-F8F062337035}"/>
              </a:ext>
            </a:extLst>
          </p:cNvPr>
          <p:cNvSpPr txBox="1">
            <a:spLocks/>
          </p:cNvSpPr>
          <p:nvPr/>
        </p:nvSpPr>
        <p:spPr>
          <a:xfrm>
            <a:off x="3497419" y="156519"/>
            <a:ext cx="7683947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       Paul in Athens</a:t>
            </a:r>
          </a:p>
        </p:txBody>
      </p:sp>
      <p:pic>
        <p:nvPicPr>
          <p:cNvPr id="11" name="Picture 2" descr="Free battery cell electricity vector">
            <a:extLst>
              <a:ext uri="{FF2B5EF4-FFF2-40B4-BE49-F238E27FC236}">
                <a16:creationId xmlns:a16="http://schemas.microsoft.com/office/drawing/2014/main" id="{FAC89742-951B-47FE-A3AA-EE2AD5E4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6952" y="2184956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attery cell electricity vector">
            <a:extLst>
              <a:ext uri="{FF2B5EF4-FFF2-40B4-BE49-F238E27FC236}">
                <a16:creationId xmlns:a16="http://schemas.microsoft.com/office/drawing/2014/main" id="{9A31D748-07D7-4D73-80C6-AA1BF41A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1709" y="2210079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attery cell electricity vector">
            <a:extLst>
              <a:ext uri="{FF2B5EF4-FFF2-40B4-BE49-F238E27FC236}">
                <a16:creationId xmlns:a16="http://schemas.microsoft.com/office/drawing/2014/main" id="{BC02FCBB-9292-42B7-A383-A0730083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9441" y="2211232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battery cell electricity vector">
            <a:extLst>
              <a:ext uri="{FF2B5EF4-FFF2-40B4-BE49-F238E27FC236}">
                <a16:creationId xmlns:a16="http://schemas.microsoft.com/office/drawing/2014/main" id="{DC54D025-DAE3-4061-82A3-1AD4833C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3654" y="2200600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battery cell electricity vector">
            <a:extLst>
              <a:ext uri="{FF2B5EF4-FFF2-40B4-BE49-F238E27FC236}">
                <a16:creationId xmlns:a16="http://schemas.microsoft.com/office/drawing/2014/main" id="{8A815E01-DC68-470D-977F-3ED2D5EE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5806" y="2177025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battery cell electricity vector">
            <a:extLst>
              <a:ext uri="{FF2B5EF4-FFF2-40B4-BE49-F238E27FC236}">
                <a16:creationId xmlns:a16="http://schemas.microsoft.com/office/drawing/2014/main" id="{CBE48EBA-8E10-4F7E-856E-2C253897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7487" y="2177026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7D1A0B63-04A3-4409-AE0B-114CB16A1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92" y="224230"/>
            <a:ext cx="1315318" cy="6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276CC-5972-449C-A75A-09E26C02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r="51311"/>
          <a:stretch/>
        </p:blipFill>
        <p:spPr>
          <a:xfrm>
            <a:off x="-368723" y="-219465"/>
            <a:ext cx="1630741" cy="764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30F44-8197-4B97-B62A-92F121955E8E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11DD23-7825-462C-BC9C-22E5705E8BC3}"/>
              </a:ext>
            </a:extLst>
          </p:cNvPr>
          <p:cNvSpPr txBox="1">
            <a:spLocks/>
          </p:cNvSpPr>
          <p:nvPr/>
        </p:nvSpPr>
        <p:spPr>
          <a:xfrm>
            <a:off x="1425152" y="156519"/>
            <a:ext cx="3146848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Acts 17:16-34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B40CB7-E63A-428E-9508-BB11F66C3760}"/>
              </a:ext>
            </a:extLst>
          </p:cNvPr>
          <p:cNvSpPr txBox="1">
            <a:spLocks/>
          </p:cNvSpPr>
          <p:nvPr/>
        </p:nvSpPr>
        <p:spPr>
          <a:xfrm>
            <a:off x="6352172" y="752635"/>
            <a:ext cx="1902721" cy="79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v16-21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A7EC18-569A-498E-9FF8-F8F062337035}"/>
              </a:ext>
            </a:extLst>
          </p:cNvPr>
          <p:cNvSpPr txBox="1">
            <a:spLocks/>
          </p:cNvSpPr>
          <p:nvPr/>
        </p:nvSpPr>
        <p:spPr>
          <a:xfrm>
            <a:off x="3497419" y="156519"/>
            <a:ext cx="7683947" cy="1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       Paul in Athens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97088F-1173-4B68-913B-0F7D1ADE648D}"/>
              </a:ext>
            </a:extLst>
          </p:cNvPr>
          <p:cNvSpPr txBox="1">
            <a:spLocks/>
          </p:cNvSpPr>
          <p:nvPr/>
        </p:nvSpPr>
        <p:spPr>
          <a:xfrm>
            <a:off x="1830242" y="761284"/>
            <a:ext cx="6320448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The motivation Paul had…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5553E44-D64F-4C40-9BDB-8D7C988715FA}"/>
              </a:ext>
            </a:extLst>
          </p:cNvPr>
          <p:cNvSpPr txBox="1">
            <a:spLocks/>
          </p:cNvSpPr>
          <p:nvPr/>
        </p:nvSpPr>
        <p:spPr>
          <a:xfrm>
            <a:off x="1673386" y="1563253"/>
            <a:ext cx="616097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068A4AC-8F3C-4492-B62F-C0002003C781}"/>
              </a:ext>
            </a:extLst>
          </p:cNvPr>
          <p:cNvSpPr txBox="1">
            <a:spLocks/>
          </p:cNvSpPr>
          <p:nvPr/>
        </p:nvSpPr>
        <p:spPr>
          <a:xfrm>
            <a:off x="6212535" y="4514753"/>
            <a:ext cx="1418837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V32-34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24E40A-9895-4910-9B4C-0A5EF3C9D43D}"/>
              </a:ext>
            </a:extLst>
          </p:cNvPr>
          <p:cNvSpPr txBox="1">
            <a:spLocks/>
          </p:cNvSpPr>
          <p:nvPr/>
        </p:nvSpPr>
        <p:spPr>
          <a:xfrm>
            <a:off x="1229535" y="709302"/>
            <a:ext cx="1201414" cy="84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ym typeface="Wingdings" panose="05000000000000000000" pitchFamily="2" charset="2"/>
              </a:rPr>
              <a:t></a:t>
            </a:r>
            <a:endParaRPr lang="en-GB" sz="4400" b="1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8C87EDC-2411-47D0-999F-EFF71602777F}"/>
              </a:ext>
            </a:extLst>
          </p:cNvPr>
          <p:cNvSpPr txBox="1">
            <a:spLocks/>
          </p:cNvSpPr>
          <p:nvPr/>
        </p:nvSpPr>
        <p:spPr>
          <a:xfrm>
            <a:off x="1229827" y="4463812"/>
            <a:ext cx="761957" cy="71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ym typeface="Wingdings" panose="05000000000000000000" pitchFamily="2" charset="2"/>
              </a:rPr>
              <a:t></a:t>
            </a:r>
            <a:endParaRPr lang="en-GB" sz="4400" b="1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565AE27-5649-48E6-B7DB-2E7B9F7FFDC8}"/>
              </a:ext>
            </a:extLst>
          </p:cNvPr>
          <p:cNvSpPr txBox="1">
            <a:spLocks/>
          </p:cNvSpPr>
          <p:nvPr/>
        </p:nvSpPr>
        <p:spPr>
          <a:xfrm>
            <a:off x="1830242" y="4500091"/>
            <a:ext cx="5937237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The mark Paul left…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C51CA19-FC97-4665-B412-5228C5987A30}"/>
              </a:ext>
            </a:extLst>
          </p:cNvPr>
          <p:cNvSpPr txBox="1">
            <a:spLocks/>
          </p:cNvSpPr>
          <p:nvPr/>
        </p:nvSpPr>
        <p:spPr>
          <a:xfrm>
            <a:off x="2009290" y="1189875"/>
            <a:ext cx="8218711" cy="141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300" b="1" dirty="0">
                <a:solidFill>
                  <a:srgbClr val="165F91"/>
                </a:solidFill>
              </a:rPr>
              <a:t>… is fuelled by the honour of God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2DEC14D-C295-4D15-8781-90A221F4CF19}"/>
              </a:ext>
            </a:extLst>
          </p:cNvPr>
          <p:cNvSpPr txBox="1">
            <a:spLocks/>
          </p:cNvSpPr>
          <p:nvPr/>
        </p:nvSpPr>
        <p:spPr>
          <a:xfrm>
            <a:off x="1456825" y="4739326"/>
            <a:ext cx="7343180" cy="97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DAAE190-91E3-40E0-9796-D7945EF81C0F}"/>
              </a:ext>
            </a:extLst>
          </p:cNvPr>
          <p:cNvSpPr txBox="1">
            <a:spLocks/>
          </p:cNvSpPr>
          <p:nvPr/>
        </p:nvSpPr>
        <p:spPr>
          <a:xfrm>
            <a:off x="6421506" y="1722128"/>
            <a:ext cx="1418837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V22-31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D4EF4DA-0504-465F-AB8D-C7BBF887CE48}"/>
              </a:ext>
            </a:extLst>
          </p:cNvPr>
          <p:cNvSpPr txBox="1">
            <a:spLocks/>
          </p:cNvSpPr>
          <p:nvPr/>
        </p:nvSpPr>
        <p:spPr>
          <a:xfrm>
            <a:off x="1241687" y="1689989"/>
            <a:ext cx="761957" cy="71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ym typeface="Wingdings" panose="05000000000000000000" pitchFamily="2" charset="2"/>
              </a:rPr>
              <a:t></a:t>
            </a:r>
            <a:endParaRPr lang="en-GB" sz="4400" b="1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1AE20BA-5254-4EC3-9960-D0FEA29E5B04}"/>
              </a:ext>
            </a:extLst>
          </p:cNvPr>
          <p:cNvSpPr txBox="1">
            <a:spLocks/>
          </p:cNvSpPr>
          <p:nvPr/>
        </p:nvSpPr>
        <p:spPr>
          <a:xfrm>
            <a:off x="1981407" y="2155131"/>
            <a:ext cx="5962641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300" b="1" dirty="0">
                <a:solidFill>
                  <a:srgbClr val="165F91"/>
                </a:solidFill>
              </a:rPr>
              <a:t>…is filled with the reality of God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300" b="1" dirty="0">
              <a:solidFill>
                <a:srgbClr val="165F9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0584A-F142-4BF8-A3DD-1A3FB164082A}"/>
              </a:ext>
            </a:extLst>
          </p:cNvPr>
          <p:cNvSpPr txBox="1">
            <a:spLocks/>
          </p:cNvSpPr>
          <p:nvPr/>
        </p:nvSpPr>
        <p:spPr>
          <a:xfrm>
            <a:off x="1283464" y="2594394"/>
            <a:ext cx="6038400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CREATOR-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E95C279-97F5-428D-8C7E-F775021C4C84}"/>
              </a:ext>
            </a:extLst>
          </p:cNvPr>
          <p:cNvSpPr txBox="1">
            <a:spLocks/>
          </p:cNvSpPr>
          <p:nvPr/>
        </p:nvSpPr>
        <p:spPr>
          <a:xfrm>
            <a:off x="1283464" y="2969660"/>
            <a:ext cx="9068044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SUSTAINER-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352C0D5-C908-4453-8543-3EA02270A69B}"/>
              </a:ext>
            </a:extLst>
          </p:cNvPr>
          <p:cNvSpPr txBox="1">
            <a:spLocks/>
          </p:cNvSpPr>
          <p:nvPr/>
        </p:nvSpPr>
        <p:spPr>
          <a:xfrm>
            <a:off x="1242317" y="3363819"/>
            <a:ext cx="6038400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RULER-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EA3E38B-A60A-4598-BAA7-86AE59109282}"/>
              </a:ext>
            </a:extLst>
          </p:cNvPr>
          <p:cNvSpPr txBox="1">
            <a:spLocks/>
          </p:cNvSpPr>
          <p:nvPr/>
        </p:nvSpPr>
        <p:spPr>
          <a:xfrm>
            <a:off x="1255997" y="3752717"/>
            <a:ext cx="7253111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FATHER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77EA9B3-26BF-4CFD-BF94-DAB81B40EE07}"/>
              </a:ext>
            </a:extLst>
          </p:cNvPr>
          <p:cNvSpPr txBox="1">
            <a:spLocks/>
          </p:cNvSpPr>
          <p:nvPr/>
        </p:nvSpPr>
        <p:spPr>
          <a:xfrm>
            <a:off x="1852868" y="1711896"/>
            <a:ext cx="6320448" cy="6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The message Paul shared…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2D96E8B-2286-4915-A559-59FEE319A00C}"/>
              </a:ext>
            </a:extLst>
          </p:cNvPr>
          <p:cNvSpPr txBox="1">
            <a:spLocks/>
          </p:cNvSpPr>
          <p:nvPr/>
        </p:nvSpPr>
        <p:spPr>
          <a:xfrm>
            <a:off x="1781303" y="4680484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068825-2DA4-49DB-A8AE-0232119F4EF9}"/>
              </a:ext>
            </a:extLst>
          </p:cNvPr>
          <p:cNvSpPr txBox="1">
            <a:spLocks/>
          </p:cNvSpPr>
          <p:nvPr/>
        </p:nvSpPr>
        <p:spPr>
          <a:xfrm>
            <a:off x="1241687" y="4156796"/>
            <a:ext cx="6639149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JUDGE-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AEB9DB9-1455-4981-ADF0-ACE43AB40F02}"/>
              </a:ext>
            </a:extLst>
          </p:cNvPr>
          <p:cNvSpPr txBox="1">
            <a:spLocks/>
          </p:cNvSpPr>
          <p:nvPr/>
        </p:nvSpPr>
        <p:spPr>
          <a:xfrm>
            <a:off x="1566243" y="4929092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300" b="1" dirty="0">
                <a:solidFill>
                  <a:srgbClr val="165F91"/>
                </a:solidFill>
              </a:rPr>
              <a:t>…three reactions: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93719D0-0B88-4A5E-9750-A7C5D8651888}"/>
              </a:ext>
            </a:extLst>
          </p:cNvPr>
          <p:cNvSpPr txBox="1">
            <a:spLocks/>
          </p:cNvSpPr>
          <p:nvPr/>
        </p:nvSpPr>
        <p:spPr>
          <a:xfrm>
            <a:off x="2850008" y="2593936"/>
            <a:ext cx="6038400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He made us, we didn’t make him!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AF2425B-79C4-47B4-8636-16033F11164F}"/>
              </a:ext>
            </a:extLst>
          </p:cNvPr>
          <p:cNvSpPr txBox="1">
            <a:spLocks/>
          </p:cNvSpPr>
          <p:nvPr/>
        </p:nvSpPr>
        <p:spPr>
          <a:xfrm>
            <a:off x="3109283" y="3000309"/>
            <a:ext cx="9068044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He keeps us going, not vice versa!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6F0FC9D-2A06-4246-9C7A-F98DE008B8C6}"/>
              </a:ext>
            </a:extLst>
          </p:cNvPr>
          <p:cNvSpPr txBox="1">
            <a:spLocks/>
          </p:cNvSpPr>
          <p:nvPr/>
        </p:nvSpPr>
        <p:spPr>
          <a:xfrm>
            <a:off x="2470079" y="3365395"/>
            <a:ext cx="6038400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He rules over us, we don’t house him!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1155B31-1416-4283-921C-FAD782E60DFC}"/>
              </a:ext>
            </a:extLst>
          </p:cNvPr>
          <p:cNvSpPr txBox="1">
            <a:spLocks/>
          </p:cNvSpPr>
          <p:nvPr/>
        </p:nvSpPr>
        <p:spPr>
          <a:xfrm>
            <a:off x="2593276" y="3764774"/>
            <a:ext cx="7253111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He gave rise to us, we don’t give rise to him!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F849801-A5C7-49D9-9AE1-9F9A45F98345}"/>
              </a:ext>
            </a:extLst>
          </p:cNvPr>
          <p:cNvSpPr txBox="1">
            <a:spLocks/>
          </p:cNvSpPr>
          <p:nvPr/>
        </p:nvSpPr>
        <p:spPr>
          <a:xfrm>
            <a:off x="2538598" y="4160069"/>
            <a:ext cx="6639149" cy="5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  </a:t>
            </a:r>
            <a:r>
              <a:rPr lang="en-GB" sz="2400" b="1" dirty="0">
                <a:solidFill>
                  <a:srgbClr val="FF0000"/>
                </a:solidFill>
              </a:rPr>
              <a:t>So turn back before you meet his Son!</a:t>
            </a:r>
          </a:p>
        </p:txBody>
      </p:sp>
      <p:pic>
        <p:nvPicPr>
          <p:cNvPr id="1026" name="Picture 2" descr="Free battery cell electricity vector">
            <a:extLst>
              <a:ext uri="{FF2B5EF4-FFF2-40B4-BE49-F238E27FC236}">
                <a16:creationId xmlns:a16="http://schemas.microsoft.com/office/drawing/2014/main" id="{7E1D9BC5-9C9E-49AB-B3EB-D4CB5BA0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2238" y="2127852"/>
            <a:ext cx="3645349" cy="1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4243693-BBA7-412F-ADF6-45229B783D07}"/>
              </a:ext>
            </a:extLst>
          </p:cNvPr>
          <p:cNvSpPr txBox="1">
            <a:spLocks/>
          </p:cNvSpPr>
          <p:nvPr/>
        </p:nvSpPr>
        <p:spPr>
          <a:xfrm rot="16200000">
            <a:off x="6519934" y="1929844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bg1"/>
                </a:solidFill>
              </a:rPr>
              <a:t>The honour of God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33F7EAF0-312A-47D8-8CCA-71FC2AD6D60B}"/>
              </a:ext>
            </a:extLst>
          </p:cNvPr>
          <p:cNvSpPr txBox="1">
            <a:spLocks/>
          </p:cNvSpPr>
          <p:nvPr/>
        </p:nvSpPr>
        <p:spPr>
          <a:xfrm>
            <a:off x="6223215" y="4929092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u="sng" dirty="0">
                <a:solidFill>
                  <a:srgbClr val="165F91"/>
                </a:solidFill>
              </a:rPr>
              <a:t>interest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B8B1D6D-32C1-4EF0-9A90-AEFD9BA27CCB}"/>
              </a:ext>
            </a:extLst>
          </p:cNvPr>
          <p:cNvSpPr txBox="1">
            <a:spLocks/>
          </p:cNvSpPr>
          <p:nvPr/>
        </p:nvSpPr>
        <p:spPr>
          <a:xfrm>
            <a:off x="7730069" y="4918628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u="sng" dirty="0">
                <a:solidFill>
                  <a:srgbClr val="165F91"/>
                </a:solidFill>
              </a:rPr>
              <a:t>belief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E8CBD18B-B0D6-4002-86E2-69A99D3DED61}"/>
              </a:ext>
            </a:extLst>
          </p:cNvPr>
          <p:cNvSpPr txBox="1">
            <a:spLocks/>
          </p:cNvSpPr>
          <p:nvPr/>
        </p:nvSpPr>
        <p:spPr>
          <a:xfrm>
            <a:off x="4798860" y="4939166"/>
            <a:ext cx="4604247" cy="78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u="sng" dirty="0">
                <a:solidFill>
                  <a:srgbClr val="165F91"/>
                </a:solidFill>
              </a:rPr>
              <a:t>ridicule</a:t>
            </a:r>
          </a:p>
        </p:txBody>
      </p:sp>
      <p:pic>
        <p:nvPicPr>
          <p:cNvPr id="3" name="Picture 4" descr="Free laser light optical light vector">
            <a:extLst>
              <a:ext uri="{FF2B5EF4-FFF2-40B4-BE49-F238E27FC236}">
                <a16:creationId xmlns:a16="http://schemas.microsoft.com/office/drawing/2014/main" id="{870238AB-2C29-442B-B3C8-E01F5956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70" y="601950"/>
            <a:ext cx="4252071" cy="37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6A1749E-DF56-4E26-9252-C8D34DA7662F}"/>
              </a:ext>
            </a:extLst>
          </p:cNvPr>
          <p:cNvSpPr txBox="1">
            <a:spLocks/>
          </p:cNvSpPr>
          <p:nvPr/>
        </p:nvSpPr>
        <p:spPr>
          <a:xfrm>
            <a:off x="2300782" y="5469155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dirty="0">
                <a:solidFill>
                  <a:srgbClr val="F9D100"/>
                </a:solidFill>
              </a:rPr>
              <a:t>L</a:t>
            </a:r>
            <a:endParaRPr lang="en-GB" sz="4800" dirty="0">
              <a:solidFill>
                <a:srgbClr val="F9D100"/>
              </a:solidFill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6081309C-6CBA-4A0D-B2ED-2491BD7CABD2}"/>
              </a:ext>
            </a:extLst>
          </p:cNvPr>
          <p:cNvSpPr txBox="1">
            <a:spLocks/>
          </p:cNvSpPr>
          <p:nvPr/>
        </p:nvSpPr>
        <p:spPr>
          <a:xfrm>
            <a:off x="3092347" y="5494310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4800" dirty="0">
              <a:solidFill>
                <a:srgbClr val="F9D100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3AEB70F-5D4E-42F4-904F-FBED3FA47525}"/>
              </a:ext>
            </a:extLst>
          </p:cNvPr>
          <p:cNvSpPr txBox="1">
            <a:spLocks/>
          </p:cNvSpPr>
          <p:nvPr/>
        </p:nvSpPr>
        <p:spPr>
          <a:xfrm>
            <a:off x="3868295" y="5481898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dirty="0">
                <a:solidFill>
                  <a:srgbClr val="F9D100"/>
                </a:solidFill>
              </a:rPr>
              <a:t>S</a:t>
            </a:r>
            <a:endParaRPr lang="en-GB" sz="4800" dirty="0">
              <a:solidFill>
                <a:srgbClr val="F9D100"/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D135294-30B7-47B0-93F4-A7E4FC8D93C1}"/>
              </a:ext>
            </a:extLst>
          </p:cNvPr>
          <p:cNvSpPr txBox="1">
            <a:spLocks/>
          </p:cNvSpPr>
          <p:nvPr/>
        </p:nvSpPr>
        <p:spPr>
          <a:xfrm>
            <a:off x="4631967" y="5481898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dirty="0">
                <a:solidFill>
                  <a:srgbClr val="F9D100"/>
                </a:solidFill>
              </a:rPr>
              <a:t>E</a:t>
            </a:r>
            <a:endParaRPr lang="en-GB" sz="4800" dirty="0">
              <a:solidFill>
                <a:srgbClr val="F9D100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6B609F3C-5468-4E84-91B6-82E76DD47767}"/>
              </a:ext>
            </a:extLst>
          </p:cNvPr>
          <p:cNvSpPr txBox="1">
            <a:spLocks/>
          </p:cNvSpPr>
          <p:nvPr/>
        </p:nvSpPr>
        <p:spPr>
          <a:xfrm>
            <a:off x="5394153" y="5481898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dirty="0">
                <a:solidFill>
                  <a:srgbClr val="F9D100"/>
                </a:solidFill>
              </a:rPr>
              <a:t>R</a:t>
            </a:r>
            <a:endParaRPr lang="en-GB" sz="4800" dirty="0">
              <a:solidFill>
                <a:srgbClr val="F9D100"/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65F4591-2894-4934-BD14-0D85DC68B28F}"/>
              </a:ext>
            </a:extLst>
          </p:cNvPr>
          <p:cNvSpPr txBox="1">
            <a:spLocks/>
          </p:cNvSpPr>
          <p:nvPr/>
        </p:nvSpPr>
        <p:spPr>
          <a:xfrm>
            <a:off x="2991071" y="5469155"/>
            <a:ext cx="808502" cy="13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dirty="0">
                <a:solidFill>
                  <a:srgbClr val="F9D100"/>
                </a:solidFill>
              </a:rPr>
              <a:t>A</a:t>
            </a:r>
            <a:endParaRPr lang="en-GB" sz="4800" dirty="0">
              <a:solidFill>
                <a:srgbClr val="F9D1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01AC5-200A-4C44-9E66-46F585355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224" y="0"/>
            <a:ext cx="3528080" cy="5409722"/>
          </a:xfrm>
          <a:prstGeom prst="rect">
            <a:avLst/>
          </a:prstGeom>
        </p:spPr>
      </p:pic>
      <p:pic>
        <p:nvPicPr>
          <p:cNvPr id="74" name="Content Placeholder 5">
            <a:extLst>
              <a:ext uri="{FF2B5EF4-FFF2-40B4-BE49-F238E27FC236}">
                <a16:creationId xmlns:a16="http://schemas.microsoft.com/office/drawing/2014/main" id="{435D2BD6-4FFF-4301-9180-31BFCB385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92" y="224230"/>
            <a:ext cx="1315318" cy="6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9" grpId="0"/>
      <p:bldP spid="34" grpId="0"/>
      <p:bldP spid="38" grpId="0"/>
      <p:bldP spid="40" grpId="0"/>
      <p:bldP spid="45" grpId="0"/>
      <p:bldP spid="27" grpId="0"/>
      <p:bldP spid="28" grpId="0"/>
      <p:bldP spid="31" grpId="0"/>
      <p:bldP spid="32" grpId="0"/>
      <p:bldP spid="37" grpId="0"/>
      <p:bldP spid="39" grpId="0"/>
      <p:bldP spid="41" grpId="0"/>
      <p:bldP spid="42" grpId="0"/>
      <p:bldP spid="44" grpId="0"/>
      <p:bldP spid="50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4" grpId="1"/>
      <p:bldP spid="66" grpId="0"/>
      <p:bldP spid="66" grpId="1"/>
      <p:bldP spid="69" grpId="0"/>
      <p:bldP spid="69" grpId="1"/>
      <p:bldP spid="70" grpId="0"/>
      <p:bldP spid="70" grpId="1"/>
      <p:bldP spid="72" grpId="0"/>
      <p:bldP spid="7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4182</TotalTime>
  <Words>174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Corbel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Charlie Newcombe</cp:lastModifiedBy>
  <cp:revision>110</cp:revision>
  <dcterms:created xsi:type="dcterms:W3CDTF">2020-05-13T09:31:00Z</dcterms:created>
  <dcterms:modified xsi:type="dcterms:W3CDTF">2024-06-21T19:29:25Z</dcterms:modified>
</cp:coreProperties>
</file>