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03" r:id="rId2"/>
    <p:sldId id="313" r:id="rId3"/>
    <p:sldId id="314" r:id="rId4"/>
    <p:sldId id="315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AD3DF"/>
    <a:srgbClr val="4F4024"/>
    <a:srgbClr val="101C32"/>
    <a:srgbClr val="443D3A"/>
    <a:srgbClr val="BF9000"/>
    <a:srgbClr val="BAAEA0"/>
    <a:srgbClr val="CCBDAA"/>
    <a:srgbClr val="0B0F18"/>
    <a:srgbClr val="172B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786" autoAdjust="0"/>
    <p:restoredTop sz="94660"/>
  </p:normalViewPr>
  <p:slideViewPr>
    <p:cSldViewPr snapToGrid="0">
      <p:cViewPr varScale="1">
        <p:scale>
          <a:sx n="86" d="100"/>
          <a:sy n="86" d="100"/>
        </p:scale>
        <p:origin x="93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095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91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761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75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613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194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60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791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6749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273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4342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62AE2-72A5-43CD-85BA-75FB60FF92C0}" type="datetimeFigureOut">
              <a:rPr lang="en-GB" smtClean="0"/>
              <a:t>08/10/2023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BE796-8E95-49B1-9081-F7DD1F57BF2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467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86000">
              <a:schemeClr val="accent1">
                <a:lumMod val="97000"/>
                <a:lumOff val="3000"/>
              </a:schemeClr>
            </a:gs>
            <a:gs pos="100000">
              <a:schemeClr val="accent1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2A7861E-0E5F-4151-BB2D-EBF1FFB8C7D0}"/>
              </a:ext>
            </a:extLst>
          </p:cNvPr>
          <p:cNvSpPr/>
          <p:nvPr/>
        </p:nvSpPr>
        <p:spPr>
          <a:xfrm>
            <a:off x="0" y="5482998"/>
            <a:ext cx="9144000" cy="159488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3" descr="Free jesus christ god illustration">
            <a:extLst>
              <a:ext uri="{FF2B5EF4-FFF2-40B4-BE49-F238E27FC236}">
                <a16:creationId xmlns:a16="http://schemas.microsoft.com/office/drawing/2014/main" id="{1D18B4FC-D920-49AF-BA36-95E1A5CEAA8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6" t="-1271" r="-1608" b="-1044"/>
          <a:stretch/>
        </p:blipFill>
        <p:spPr bwMode="auto">
          <a:xfrm>
            <a:off x="-66742" y="-286958"/>
            <a:ext cx="9316107" cy="5859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>
            <a:extLst>
              <a:ext uri="{FF2B5EF4-FFF2-40B4-BE49-F238E27FC236}">
                <a16:creationId xmlns:a16="http://schemas.microsoft.com/office/drawing/2014/main" id="{AEA1A50E-4EC6-4326-8B53-85E70EE62A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326" y="4963695"/>
            <a:ext cx="8826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6">
            <a:extLst>
              <a:ext uri="{FF2B5EF4-FFF2-40B4-BE49-F238E27FC236}">
                <a16:creationId xmlns:a16="http://schemas.microsoft.com/office/drawing/2014/main" id="{A56E4846-6517-40EF-BD10-69D335EFC8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76904" y="0"/>
            <a:ext cx="989780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GB" altLang="en-US" sz="4800" dirty="0">
                <a:latin typeface="Corbel" panose="020B0503020204020204" pitchFamily="34" charset="0"/>
              </a:rPr>
              <a:t>GREAT BIG GOD!</a:t>
            </a:r>
          </a:p>
          <a:p>
            <a:pPr algn="ctr" eaLnBrk="1" hangingPunct="1"/>
            <a:r>
              <a:rPr lang="en-GB" altLang="en-US" sz="4800" dirty="0">
                <a:solidFill>
                  <a:srgbClr val="4F4024"/>
                </a:solidFill>
                <a:latin typeface="Corbel" panose="020B0503020204020204" pitchFamily="34" charset="0"/>
              </a:rPr>
              <a:t>Part 4: The God who substitutes. </a:t>
            </a:r>
            <a:r>
              <a:rPr lang="en-GB" altLang="en-US" sz="4800" dirty="0">
                <a:latin typeface="Corbel" panose="020B0503020204020204" pitchFamily="34" charset="0"/>
              </a:rPr>
              <a:t>Exodus 12</a:t>
            </a:r>
          </a:p>
        </p:txBody>
      </p:sp>
    </p:spTree>
    <p:extLst>
      <p:ext uri="{BB962C8B-B14F-4D97-AF65-F5344CB8AC3E}">
        <p14:creationId xmlns:p14="http://schemas.microsoft.com/office/powerpoint/2010/main" val="2609358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100000">
              <a:srgbClr val="101C32"/>
            </a:gs>
            <a:gs pos="100000">
              <a:schemeClr val="accent1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>
            <a:extLst>
              <a:ext uri="{FF2B5EF4-FFF2-40B4-BE49-F238E27FC236}">
                <a16:creationId xmlns:a16="http://schemas.microsoft.com/office/drawing/2014/main" id="{D11D4C76-68FE-400B-8A14-360469BF6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326" y="4963695"/>
            <a:ext cx="8826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FD4AA05-E98D-468E-902A-8A5F68943C43}"/>
              </a:ext>
            </a:extLst>
          </p:cNvPr>
          <p:cNvSpPr/>
          <p:nvPr/>
        </p:nvSpPr>
        <p:spPr>
          <a:xfrm>
            <a:off x="-1" y="5482998"/>
            <a:ext cx="9144001" cy="159488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id="{0B461632-7E29-4EBA-9A30-0AC430A37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061" y="978563"/>
            <a:ext cx="8822064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 pitchFamily="34" charset="0"/>
              </a:rPr>
              <a:t>The LORD said, “I have indeed seen the misery of my people in Egypt”</a:t>
            </a:r>
            <a:br>
              <a:rPr kumimoji="0" lang="en-GB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 pitchFamily="34" charset="0"/>
              </a:rPr>
            </a:br>
            <a:r>
              <a:rPr kumimoji="0" lang="en-GB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 pitchFamily="34" charset="0"/>
              </a:rPr>
              <a:t>Exodus 3v7 NIV</a:t>
            </a:r>
          </a:p>
        </p:txBody>
      </p:sp>
    </p:spTree>
    <p:extLst>
      <p:ext uri="{BB962C8B-B14F-4D97-AF65-F5344CB8AC3E}">
        <p14:creationId xmlns:p14="http://schemas.microsoft.com/office/powerpoint/2010/main" val="2270948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100000">
              <a:srgbClr val="101C32"/>
            </a:gs>
            <a:gs pos="100000">
              <a:schemeClr val="accent1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>
            <a:extLst>
              <a:ext uri="{FF2B5EF4-FFF2-40B4-BE49-F238E27FC236}">
                <a16:creationId xmlns:a16="http://schemas.microsoft.com/office/drawing/2014/main" id="{D11D4C76-68FE-400B-8A14-360469BF6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326" y="4963695"/>
            <a:ext cx="8826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FD4AA05-E98D-468E-902A-8A5F68943C43}"/>
              </a:ext>
            </a:extLst>
          </p:cNvPr>
          <p:cNvSpPr/>
          <p:nvPr/>
        </p:nvSpPr>
        <p:spPr>
          <a:xfrm>
            <a:off x="-1" y="5482998"/>
            <a:ext cx="9144001" cy="159488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id="{0B461632-7E29-4EBA-9A30-0AC430A37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061" y="978563"/>
            <a:ext cx="8822064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 pitchFamily="34" charset="0"/>
              </a:rPr>
              <a:t>The LORD said to Moses and Aaron in Egypt, “This month is to be for you the first month, the first month of your year.”</a:t>
            </a:r>
            <a:br>
              <a:rPr kumimoji="0" lang="en-GB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 pitchFamily="34" charset="0"/>
              </a:rPr>
            </a:br>
            <a:r>
              <a:rPr kumimoji="0" lang="en-GB" altLang="en-US" sz="48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 pitchFamily="34" charset="0"/>
              </a:rPr>
              <a:t>Exodus 12v1-2 NIV</a:t>
            </a:r>
          </a:p>
        </p:txBody>
      </p:sp>
    </p:spTree>
    <p:extLst>
      <p:ext uri="{BB962C8B-B14F-4D97-AF65-F5344CB8AC3E}">
        <p14:creationId xmlns:p14="http://schemas.microsoft.com/office/powerpoint/2010/main" val="1351942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100000">
              <a:srgbClr val="101C32"/>
            </a:gs>
            <a:gs pos="100000">
              <a:schemeClr val="accent1">
                <a:lumMod val="60000"/>
                <a:lumOff val="4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5">
            <a:extLst>
              <a:ext uri="{FF2B5EF4-FFF2-40B4-BE49-F238E27FC236}">
                <a16:creationId xmlns:a16="http://schemas.microsoft.com/office/drawing/2014/main" id="{D11D4C76-68FE-400B-8A14-360469BF6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326" y="4963695"/>
            <a:ext cx="8826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FD4AA05-E98D-468E-902A-8A5F68943C43}"/>
              </a:ext>
            </a:extLst>
          </p:cNvPr>
          <p:cNvSpPr/>
          <p:nvPr/>
        </p:nvSpPr>
        <p:spPr>
          <a:xfrm>
            <a:off x="-1" y="5482998"/>
            <a:ext cx="9144001" cy="1594883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6">
            <a:extLst>
              <a:ext uri="{FF2B5EF4-FFF2-40B4-BE49-F238E27FC236}">
                <a16:creationId xmlns:a16="http://schemas.microsoft.com/office/drawing/2014/main" id="{0B461632-7E29-4EBA-9A30-0AC430A372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967" y="786309"/>
            <a:ext cx="8822064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en-US" sz="6600" b="0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rbel" panose="020B0503020204020204" pitchFamily="34" charset="0"/>
              </a:rPr>
              <a:t>TRUST and OBEY</a:t>
            </a:r>
          </a:p>
        </p:txBody>
      </p:sp>
    </p:spTree>
    <p:extLst>
      <p:ext uri="{BB962C8B-B14F-4D97-AF65-F5344CB8AC3E}">
        <p14:creationId xmlns:p14="http://schemas.microsoft.com/office/powerpoint/2010/main" val="1985917768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1670</TotalTime>
  <Words>71</Words>
  <Application>Microsoft Office PowerPoint</Application>
  <PresentationFormat>On-screen Show (4:3)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Corbel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Charlie Newcombe</dc:creator>
  <cp:lastModifiedBy>CCH-MEDIA</cp:lastModifiedBy>
  <cp:revision>77</cp:revision>
  <dcterms:created xsi:type="dcterms:W3CDTF">2020-02-06T13:35:01Z</dcterms:created>
  <dcterms:modified xsi:type="dcterms:W3CDTF">2023-10-08T08:58:09Z</dcterms:modified>
</cp:coreProperties>
</file>