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D3DF"/>
    <a:srgbClr val="4F4024"/>
    <a:srgbClr val="101C32"/>
    <a:srgbClr val="443D3A"/>
    <a:srgbClr val="BF9000"/>
    <a:srgbClr val="BAAEA0"/>
    <a:srgbClr val="CCBDAA"/>
    <a:srgbClr val="0B0F18"/>
    <a:srgbClr val="172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86" autoAdjust="0"/>
    <p:restoredTop sz="94660"/>
  </p:normalViewPr>
  <p:slideViewPr>
    <p:cSldViewPr snapToGrid="0">
      <p:cViewPr varScale="1">
        <p:scale>
          <a:sx n="86" d="100"/>
          <a:sy n="86" d="100"/>
        </p:scale>
        <p:origin x="9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09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9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6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7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61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9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6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79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74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2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34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46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67" y="786309"/>
            <a:ext cx="88220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TRUST and OBEY</a:t>
            </a:r>
          </a:p>
        </p:txBody>
      </p:sp>
    </p:spTree>
    <p:extLst>
      <p:ext uri="{BB962C8B-B14F-4D97-AF65-F5344CB8AC3E}">
        <p14:creationId xmlns:p14="http://schemas.microsoft.com/office/powerpoint/2010/main" val="19859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0"/>
            <a:ext cx="8822064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On that same night I will pass through Egypt and strike down every firstborn of both people and animals, and I will bring judgment on all the gods of Egypt. I am the LORD. The blood will be a sign for you on the houses where you are, and when I see the blood, I will pass over you.</a:t>
            </a:r>
          </a:p>
        </p:txBody>
      </p:sp>
    </p:spTree>
    <p:extLst>
      <p:ext uri="{BB962C8B-B14F-4D97-AF65-F5344CB8AC3E}">
        <p14:creationId xmlns:p14="http://schemas.microsoft.com/office/powerpoint/2010/main" val="69957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0"/>
            <a:ext cx="882206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No destructive plague will touch you when I strike Egypt. This is a day you are to commemorate; for the generations to come you shall celebrate it as a festival to the LORD – a lasting ordinance</a:t>
            </a:r>
            <a:br>
              <a:rPr kumimoji="0" lang="en-GB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</a:br>
            <a:r>
              <a:rPr kumimoji="0" lang="en-GB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Exodus 12v12-14 NIV</a:t>
            </a:r>
          </a:p>
        </p:txBody>
      </p:sp>
    </p:spTree>
    <p:extLst>
      <p:ext uri="{BB962C8B-B14F-4D97-AF65-F5344CB8AC3E}">
        <p14:creationId xmlns:p14="http://schemas.microsoft.com/office/powerpoint/2010/main" val="1531518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67" y="786309"/>
            <a:ext cx="88220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God JUDGES and SAVES</a:t>
            </a:r>
          </a:p>
        </p:txBody>
      </p:sp>
    </p:spTree>
    <p:extLst>
      <p:ext uri="{BB962C8B-B14F-4D97-AF65-F5344CB8AC3E}">
        <p14:creationId xmlns:p14="http://schemas.microsoft.com/office/powerpoint/2010/main" val="173115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7094AB-744D-4979-B11E-A990B746CF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154"/>
          <a:stretch/>
        </p:blipFill>
        <p:spPr>
          <a:xfrm>
            <a:off x="696035" y="0"/>
            <a:ext cx="7751928" cy="70422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22742F6-2E83-4F20-AFE3-4C150D6AB3A5}"/>
              </a:ext>
            </a:extLst>
          </p:cNvPr>
          <p:cNvSpPr txBox="1"/>
          <p:nvPr/>
        </p:nvSpPr>
        <p:spPr>
          <a:xfrm>
            <a:off x="3048001" y="1117605"/>
            <a:ext cx="3486150" cy="1142463"/>
          </a:xfrm>
          <a:custGeom>
            <a:avLst/>
            <a:gdLst>
              <a:gd name="connsiteX0" fmla="*/ 0 w 2947916"/>
              <a:gd name="connsiteY0" fmla="*/ 0 h 1107996"/>
              <a:gd name="connsiteX1" fmla="*/ 2947916 w 2947916"/>
              <a:gd name="connsiteY1" fmla="*/ 0 h 1107996"/>
              <a:gd name="connsiteX2" fmla="*/ 2947916 w 2947916"/>
              <a:gd name="connsiteY2" fmla="*/ 1107996 h 1107996"/>
              <a:gd name="connsiteX3" fmla="*/ 0 w 2947916"/>
              <a:gd name="connsiteY3" fmla="*/ 1107996 h 1107996"/>
              <a:gd name="connsiteX4" fmla="*/ 0 w 2947916"/>
              <a:gd name="connsiteY4" fmla="*/ 0 h 1107996"/>
              <a:gd name="connsiteX0" fmla="*/ 0 w 2947916"/>
              <a:gd name="connsiteY0" fmla="*/ 0 h 1107996"/>
              <a:gd name="connsiteX1" fmla="*/ 2825086 w 2947916"/>
              <a:gd name="connsiteY1" fmla="*/ 81886 h 1107996"/>
              <a:gd name="connsiteX2" fmla="*/ 2947916 w 2947916"/>
              <a:gd name="connsiteY2" fmla="*/ 1107996 h 1107996"/>
              <a:gd name="connsiteX3" fmla="*/ 0 w 2947916"/>
              <a:gd name="connsiteY3" fmla="*/ 1107996 h 1107996"/>
              <a:gd name="connsiteX4" fmla="*/ 0 w 2947916"/>
              <a:gd name="connsiteY4" fmla="*/ 0 h 1107996"/>
              <a:gd name="connsiteX0" fmla="*/ 0 w 2947916"/>
              <a:gd name="connsiteY0" fmla="*/ 0 h 1107996"/>
              <a:gd name="connsiteX1" fmla="*/ 2825086 w 2947916"/>
              <a:gd name="connsiteY1" fmla="*/ 81886 h 1107996"/>
              <a:gd name="connsiteX2" fmla="*/ 2947916 w 2947916"/>
              <a:gd name="connsiteY2" fmla="*/ 1107996 h 1107996"/>
              <a:gd name="connsiteX3" fmla="*/ 182816 w 2947916"/>
              <a:gd name="connsiteY3" fmla="*/ 844840 h 1107996"/>
              <a:gd name="connsiteX4" fmla="*/ 0 w 2947916"/>
              <a:gd name="connsiteY4" fmla="*/ 0 h 1107996"/>
              <a:gd name="connsiteX0" fmla="*/ 0 w 2947916"/>
              <a:gd name="connsiteY0" fmla="*/ 0 h 1107996"/>
              <a:gd name="connsiteX1" fmla="*/ 2825086 w 2947916"/>
              <a:gd name="connsiteY1" fmla="*/ 81886 h 1107996"/>
              <a:gd name="connsiteX2" fmla="*/ 2947916 w 2947916"/>
              <a:gd name="connsiteY2" fmla="*/ 1107996 h 1107996"/>
              <a:gd name="connsiteX3" fmla="*/ 251372 w 2947916"/>
              <a:gd name="connsiteY3" fmla="*/ 1036226 h 1107996"/>
              <a:gd name="connsiteX4" fmla="*/ 0 w 2947916"/>
              <a:gd name="connsiteY4" fmla="*/ 0 h 1107996"/>
              <a:gd name="connsiteX0" fmla="*/ 0 w 2772717"/>
              <a:gd name="connsiteY0" fmla="*/ 53679 h 1026110"/>
              <a:gd name="connsiteX1" fmla="*/ 2649887 w 2772717"/>
              <a:gd name="connsiteY1" fmla="*/ 0 h 1026110"/>
              <a:gd name="connsiteX2" fmla="*/ 2772717 w 2772717"/>
              <a:gd name="connsiteY2" fmla="*/ 1026110 h 1026110"/>
              <a:gd name="connsiteX3" fmla="*/ 76173 w 2772717"/>
              <a:gd name="connsiteY3" fmla="*/ 954340 h 1026110"/>
              <a:gd name="connsiteX4" fmla="*/ 0 w 2772717"/>
              <a:gd name="connsiteY4" fmla="*/ 53679 h 1026110"/>
              <a:gd name="connsiteX0" fmla="*/ 0 w 2810804"/>
              <a:gd name="connsiteY0" fmla="*/ 45705 h 1026110"/>
              <a:gd name="connsiteX1" fmla="*/ 2687974 w 2810804"/>
              <a:gd name="connsiteY1" fmla="*/ 0 h 1026110"/>
              <a:gd name="connsiteX2" fmla="*/ 2810804 w 2810804"/>
              <a:gd name="connsiteY2" fmla="*/ 1026110 h 1026110"/>
              <a:gd name="connsiteX3" fmla="*/ 114260 w 2810804"/>
              <a:gd name="connsiteY3" fmla="*/ 954340 h 1026110"/>
              <a:gd name="connsiteX4" fmla="*/ 0 w 2810804"/>
              <a:gd name="connsiteY4" fmla="*/ 45705 h 1026110"/>
              <a:gd name="connsiteX0" fmla="*/ 0 w 2810804"/>
              <a:gd name="connsiteY0" fmla="*/ 45705 h 1026110"/>
              <a:gd name="connsiteX1" fmla="*/ 2687974 w 2810804"/>
              <a:gd name="connsiteY1" fmla="*/ 0 h 1026110"/>
              <a:gd name="connsiteX2" fmla="*/ 2810804 w 2810804"/>
              <a:gd name="connsiteY2" fmla="*/ 1026110 h 1026110"/>
              <a:gd name="connsiteX3" fmla="*/ 83791 w 2810804"/>
              <a:gd name="connsiteY3" fmla="*/ 954340 h 1026110"/>
              <a:gd name="connsiteX4" fmla="*/ 0 w 2810804"/>
              <a:gd name="connsiteY4" fmla="*/ 45705 h 1026110"/>
              <a:gd name="connsiteX0" fmla="*/ 0 w 2810804"/>
              <a:gd name="connsiteY0" fmla="*/ 0 h 980405"/>
              <a:gd name="connsiteX1" fmla="*/ 2467071 w 2810804"/>
              <a:gd name="connsiteY1" fmla="*/ 113783 h 980405"/>
              <a:gd name="connsiteX2" fmla="*/ 2810804 w 2810804"/>
              <a:gd name="connsiteY2" fmla="*/ 980405 h 980405"/>
              <a:gd name="connsiteX3" fmla="*/ 83791 w 2810804"/>
              <a:gd name="connsiteY3" fmla="*/ 908635 h 980405"/>
              <a:gd name="connsiteX4" fmla="*/ 0 w 2810804"/>
              <a:gd name="connsiteY4" fmla="*/ 0 h 980405"/>
              <a:gd name="connsiteX0" fmla="*/ 0 w 2833656"/>
              <a:gd name="connsiteY0" fmla="*/ 0 h 988379"/>
              <a:gd name="connsiteX1" fmla="*/ 2467071 w 2833656"/>
              <a:gd name="connsiteY1" fmla="*/ 113783 h 988379"/>
              <a:gd name="connsiteX2" fmla="*/ 2833656 w 2833656"/>
              <a:gd name="connsiteY2" fmla="*/ 988379 h 988379"/>
              <a:gd name="connsiteX3" fmla="*/ 83791 w 2833656"/>
              <a:gd name="connsiteY3" fmla="*/ 908635 h 988379"/>
              <a:gd name="connsiteX4" fmla="*/ 0 w 2833656"/>
              <a:gd name="connsiteY4" fmla="*/ 0 h 988379"/>
              <a:gd name="connsiteX0" fmla="*/ 0 w 2772717"/>
              <a:gd name="connsiteY0" fmla="*/ 0 h 900660"/>
              <a:gd name="connsiteX1" fmla="*/ 2406132 w 2772717"/>
              <a:gd name="connsiteY1" fmla="*/ 26064 h 900660"/>
              <a:gd name="connsiteX2" fmla="*/ 2772717 w 2772717"/>
              <a:gd name="connsiteY2" fmla="*/ 900660 h 900660"/>
              <a:gd name="connsiteX3" fmla="*/ 22852 w 2772717"/>
              <a:gd name="connsiteY3" fmla="*/ 820916 h 900660"/>
              <a:gd name="connsiteX4" fmla="*/ 0 w 2772717"/>
              <a:gd name="connsiteY4" fmla="*/ 0 h 900660"/>
              <a:gd name="connsiteX0" fmla="*/ 0 w 2787952"/>
              <a:gd name="connsiteY0" fmla="*/ 0 h 956481"/>
              <a:gd name="connsiteX1" fmla="*/ 2421367 w 2787952"/>
              <a:gd name="connsiteY1" fmla="*/ 81885 h 956481"/>
              <a:gd name="connsiteX2" fmla="*/ 2787952 w 2787952"/>
              <a:gd name="connsiteY2" fmla="*/ 956481 h 956481"/>
              <a:gd name="connsiteX3" fmla="*/ 38087 w 2787952"/>
              <a:gd name="connsiteY3" fmla="*/ 876737 h 956481"/>
              <a:gd name="connsiteX4" fmla="*/ 0 w 2787952"/>
              <a:gd name="connsiteY4" fmla="*/ 0 h 956481"/>
              <a:gd name="connsiteX0" fmla="*/ 0 w 2787952"/>
              <a:gd name="connsiteY0" fmla="*/ 0 h 956481"/>
              <a:gd name="connsiteX1" fmla="*/ 2421367 w 2787952"/>
              <a:gd name="connsiteY1" fmla="*/ 81885 h 956481"/>
              <a:gd name="connsiteX2" fmla="*/ 2787952 w 2787952"/>
              <a:gd name="connsiteY2" fmla="*/ 956481 h 956481"/>
              <a:gd name="connsiteX3" fmla="*/ 106643 w 2787952"/>
              <a:gd name="connsiteY3" fmla="*/ 844839 h 956481"/>
              <a:gd name="connsiteX4" fmla="*/ 0 w 2787952"/>
              <a:gd name="connsiteY4" fmla="*/ 0 h 956481"/>
              <a:gd name="connsiteX0" fmla="*/ 0 w 2787952"/>
              <a:gd name="connsiteY0" fmla="*/ 0 h 956481"/>
              <a:gd name="connsiteX1" fmla="*/ 2421367 w 2787952"/>
              <a:gd name="connsiteY1" fmla="*/ 81885 h 956481"/>
              <a:gd name="connsiteX2" fmla="*/ 2787952 w 2787952"/>
              <a:gd name="connsiteY2" fmla="*/ 956481 h 956481"/>
              <a:gd name="connsiteX3" fmla="*/ 121878 w 2787952"/>
              <a:gd name="connsiteY3" fmla="*/ 868762 h 956481"/>
              <a:gd name="connsiteX4" fmla="*/ 0 w 2787952"/>
              <a:gd name="connsiteY4" fmla="*/ 0 h 956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7952" h="956481">
                <a:moveTo>
                  <a:pt x="0" y="0"/>
                </a:moveTo>
                <a:lnTo>
                  <a:pt x="2421367" y="81885"/>
                </a:lnTo>
                <a:lnTo>
                  <a:pt x="2787952" y="956481"/>
                </a:lnTo>
                <a:lnTo>
                  <a:pt x="121878" y="86876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0" dirty="0">
                <a:latin typeface="Broadway Copyist Text Ext" panose="02000503000000000000" pitchFamily="2" charset="0"/>
              </a:rPr>
              <a:t>God, don’t</a:t>
            </a:r>
          </a:p>
        </p:txBody>
      </p:sp>
    </p:spTree>
    <p:extLst>
      <p:ext uri="{BB962C8B-B14F-4D97-AF65-F5344CB8AC3E}">
        <p14:creationId xmlns:p14="http://schemas.microsoft.com/office/powerpoint/2010/main" val="192624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0"/>
            <a:ext cx="882206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This is a day you are to commemorate; for the generations to come you shall celebrate it as a festival to the LORD – a lasting ordinance</a:t>
            </a:r>
            <a:br>
              <a:rPr kumimoji="0" lang="en-GB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</a:br>
            <a:r>
              <a:rPr kumimoji="0" lang="en-GB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Exodus 12v14 NIV</a:t>
            </a:r>
          </a:p>
        </p:txBody>
      </p:sp>
    </p:spTree>
    <p:extLst>
      <p:ext uri="{BB962C8B-B14F-4D97-AF65-F5344CB8AC3E}">
        <p14:creationId xmlns:p14="http://schemas.microsoft.com/office/powerpoint/2010/main" val="139978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67" y="786309"/>
            <a:ext cx="88220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TRUST and OBEY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D97FD0ED-1CFD-4CF9-89BA-51B813094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67" y="2321004"/>
            <a:ext cx="88220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God JUDGES and SAVES</a:t>
            </a:r>
          </a:p>
        </p:txBody>
      </p:sp>
    </p:spTree>
    <p:extLst>
      <p:ext uri="{BB962C8B-B14F-4D97-AF65-F5344CB8AC3E}">
        <p14:creationId xmlns:p14="http://schemas.microsoft.com/office/powerpoint/2010/main" val="37568572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1680</TotalTime>
  <Words>157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Broadway Copyist Text Ext</vt:lpstr>
      <vt:lpstr>Calibri</vt:lpstr>
      <vt:lpstr>Calibri Light</vt:lpstr>
      <vt:lpstr>Corbel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Newcombe</dc:creator>
  <cp:lastModifiedBy>CCH-MEDIA</cp:lastModifiedBy>
  <cp:revision>79</cp:revision>
  <dcterms:created xsi:type="dcterms:W3CDTF">2020-02-06T13:35:01Z</dcterms:created>
  <dcterms:modified xsi:type="dcterms:W3CDTF">2023-10-08T08:59:41Z</dcterms:modified>
</cp:coreProperties>
</file>