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2a785ac5ce7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2a785ac5ce7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2a785ac5ce7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2a785ac5ce7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6496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46200" y="0"/>
            <a:ext cx="6451599" cy="483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6496"/>
        </a:solidFill>
      </p:bgPr>
    </p:bg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oogle Shape;59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46200" y="152400"/>
            <a:ext cx="6451599" cy="483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6496"/>
        </a:solidFill>
      </p:bgPr>
    </p:bg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Google Shape;64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46200" y="152400"/>
            <a:ext cx="6451599" cy="483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