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3"/>
  </p:notesMasterIdLst>
  <p:sldIdLst>
    <p:sldId id="279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Fredoka" charset="-79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/>
    <p:restoredTop sz="92034" autoAdjust="0"/>
  </p:normalViewPr>
  <p:slideViewPr>
    <p:cSldViewPr snapToGrid="0">
      <p:cViewPr varScale="1">
        <p:scale>
          <a:sx n="55" d="100"/>
          <a:sy n="55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89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44F548-A876-4E82-BC06-6A30197F4198}"/>
              </a:ext>
            </a:extLst>
          </p:cNvPr>
          <p:cNvSpPr txBox="1"/>
          <p:nvPr/>
        </p:nvSpPr>
        <p:spPr>
          <a:xfrm>
            <a:off x="-340775" y="-82656"/>
            <a:ext cx="985368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u="sng" dirty="0">
                <a:latin typeface="Fredoka" pitchFamily="2" charset="-79"/>
                <a:cs typeface="Fredoka" pitchFamily="2" charset="-79"/>
                <a:sym typeface="Corbel"/>
              </a:rPr>
              <a:t>John 15: the total importance of Jesus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BB7F3-BAAA-49F3-8B92-BA81E84C94F8}"/>
              </a:ext>
            </a:extLst>
          </p:cNvPr>
          <p:cNvSpPr txBox="1"/>
          <p:nvPr/>
        </p:nvSpPr>
        <p:spPr>
          <a:xfrm>
            <a:off x="166956" y="803199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A5DDA-686C-4FB2-A81E-77979CF0836E}"/>
              </a:ext>
            </a:extLst>
          </p:cNvPr>
          <p:cNvSpPr txBox="1"/>
          <p:nvPr/>
        </p:nvSpPr>
        <p:spPr>
          <a:xfrm>
            <a:off x="901879" y="2108068"/>
            <a:ext cx="1417226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V1-2a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47A7D-DF6C-479C-9964-7C0F2CE13055}"/>
              </a:ext>
            </a:extLst>
          </p:cNvPr>
          <p:cNvSpPr txBox="1"/>
          <p:nvPr/>
        </p:nvSpPr>
        <p:spPr>
          <a:xfrm>
            <a:off x="5037334" y="2025301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V2b-3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775AE-45D3-41B9-846F-35256B7D4F21}"/>
              </a:ext>
            </a:extLst>
          </p:cNvPr>
          <p:cNvSpPr txBox="1"/>
          <p:nvPr/>
        </p:nvSpPr>
        <p:spPr>
          <a:xfrm>
            <a:off x="2906880" y="4257629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V4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1B94-3C10-4042-90C5-A7316B0F289E}"/>
              </a:ext>
            </a:extLst>
          </p:cNvPr>
          <p:cNvSpPr txBox="1"/>
          <p:nvPr/>
        </p:nvSpPr>
        <p:spPr>
          <a:xfrm>
            <a:off x="4326187" y="822207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2)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AAEEF-0AF3-4122-965E-633EF9BDF0D8}"/>
              </a:ext>
            </a:extLst>
          </p:cNvPr>
          <p:cNvSpPr txBox="1"/>
          <p:nvPr/>
        </p:nvSpPr>
        <p:spPr>
          <a:xfrm>
            <a:off x="696139" y="3061852"/>
            <a:ext cx="3659725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Summary: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61E100-2569-4319-BC59-8A8A89DA21F9}"/>
              </a:ext>
            </a:extLst>
          </p:cNvPr>
          <p:cNvSpPr txBox="1"/>
          <p:nvPr/>
        </p:nvSpPr>
        <p:spPr>
          <a:xfrm>
            <a:off x="2858910" y="3190925"/>
            <a:ext cx="2889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Stick with Jesus!</a:t>
            </a:r>
          </a:p>
        </p:txBody>
      </p:sp>
      <p:pic>
        <p:nvPicPr>
          <p:cNvPr id="29" name="Picture 6" descr="Free Grapes Red photo and picture">
            <a:extLst>
              <a:ext uri="{FF2B5EF4-FFF2-40B4-BE49-F238E27FC236}">
                <a16:creationId xmlns:a16="http://schemas.microsoft.com/office/drawing/2014/main" id="{CE5B6A97-21A8-4148-8EF8-4223D406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4" y="2698676"/>
            <a:ext cx="3153822" cy="25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2C17392E-23FF-414F-A1FC-A552AE855DF5}"/>
              </a:ext>
            </a:extLst>
          </p:cNvPr>
          <p:cNvSpPr txBox="1"/>
          <p:nvPr/>
        </p:nvSpPr>
        <p:spPr>
          <a:xfrm>
            <a:off x="818466" y="906099"/>
            <a:ext cx="3901499" cy="152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No fruit without Jesus!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EC175C30-FE07-4BDA-A339-0260D5660B43}"/>
              </a:ext>
            </a:extLst>
          </p:cNvPr>
          <p:cNvSpPr txBox="1"/>
          <p:nvPr/>
        </p:nvSpPr>
        <p:spPr>
          <a:xfrm>
            <a:off x="4845963" y="865745"/>
            <a:ext cx="3901499" cy="142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More fruit with Jesus’ pruning!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A40DD1B1-F7D1-4544-9C16-E23C197B6638}"/>
              </a:ext>
            </a:extLst>
          </p:cNvPr>
          <p:cNvSpPr/>
          <p:nvPr/>
        </p:nvSpPr>
        <p:spPr>
          <a:xfrm>
            <a:off x="4153966" y="4933560"/>
            <a:ext cx="2369296" cy="1040767"/>
          </a:xfrm>
          <a:prstGeom prst="wedgeEllipseCallout">
            <a:avLst>
              <a:gd name="adj1" fmla="val 30402"/>
              <a:gd name="adj2" fmla="val -10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pleasing</a:t>
            </a:r>
            <a:r>
              <a:rPr lang="en-GB" sz="2800" dirty="0"/>
              <a:t>!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9702B8C9-4AAA-453E-9726-C09BA8107576}"/>
              </a:ext>
            </a:extLst>
          </p:cNvPr>
          <p:cNvSpPr/>
          <p:nvPr/>
        </p:nvSpPr>
        <p:spPr>
          <a:xfrm>
            <a:off x="5878737" y="5367110"/>
            <a:ext cx="2369296" cy="1040767"/>
          </a:xfrm>
          <a:prstGeom prst="wedgeEllipseCallout">
            <a:avLst>
              <a:gd name="adj1" fmla="val 1720"/>
              <a:gd name="adj2" fmla="val -116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useful</a:t>
            </a:r>
            <a:r>
              <a:rPr lang="en-GB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80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7800</TotalTime>
  <Words>37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Fredoka</vt:lpstr>
      <vt:lpstr>Times New Roman</vt:lpstr>
      <vt:lpstr>Corbel</vt:lpstr>
      <vt:lpstr>Calibri Light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200</cp:revision>
  <dcterms:modified xsi:type="dcterms:W3CDTF">2024-04-19T23:18:43Z</dcterms:modified>
</cp:coreProperties>
</file>