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4" r:id="rId2"/>
    <p:sldId id="316" r:id="rId3"/>
    <p:sldId id="318" r:id="rId4"/>
    <p:sldId id="312" r:id="rId5"/>
    <p:sldId id="31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3DF"/>
    <a:srgbClr val="CCBDAA"/>
    <a:srgbClr val="4F4024"/>
    <a:srgbClr val="101C32"/>
    <a:srgbClr val="443D3A"/>
    <a:srgbClr val="BF9000"/>
    <a:srgbClr val="BAAEA0"/>
    <a:srgbClr val="0B0F18"/>
    <a:srgbClr val="17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80" autoAdjust="0"/>
    <p:restoredTop sz="94660"/>
  </p:normalViewPr>
  <p:slideViewPr>
    <p:cSldViewPr snapToGrid="0">
      <p:cViewPr>
        <p:scale>
          <a:sx n="50" d="100"/>
          <a:sy n="50" d="100"/>
        </p:scale>
        <p:origin x="84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09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6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1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9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6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9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4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7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62AE2-72A5-43CD-85BA-75FB60FF92C0}" type="datetimeFigureOut">
              <a:rPr lang="en-GB" smtClean="0"/>
              <a:t>17/12/2023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E796-8E95-49B1-9081-F7DD1F57B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6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2149461" y="19278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Mary’s Song (Luke 1:46-56)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DAF7A0-D063-4419-890E-1EA1899C923B}"/>
              </a:ext>
            </a:extLst>
          </p:cNvPr>
          <p:cNvSpPr txBox="1">
            <a:spLocks/>
          </p:cNvSpPr>
          <p:nvPr/>
        </p:nvSpPr>
        <p:spPr>
          <a:xfrm>
            <a:off x="634901" y="283982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2)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PRESENT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CDA9B-8CAD-47AE-9127-3263479DBB4F}"/>
              </a:ext>
            </a:extLst>
          </p:cNvPr>
          <p:cNvSpPr txBox="1">
            <a:spLocks/>
          </p:cNvSpPr>
          <p:nvPr/>
        </p:nvSpPr>
        <p:spPr>
          <a:xfrm>
            <a:off x="2022461" y="3640224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The Manger (Luke 2:8-20)</a:t>
            </a:r>
          </a:p>
        </p:txBody>
      </p:sp>
    </p:spTree>
    <p:extLst>
      <p:ext uri="{BB962C8B-B14F-4D97-AF65-F5344CB8AC3E}">
        <p14:creationId xmlns:p14="http://schemas.microsoft.com/office/powerpoint/2010/main" val="305069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167661-A504-415B-9584-B6E4908F7EBD}"/>
              </a:ext>
            </a:extLst>
          </p:cNvPr>
          <p:cNvSpPr txBox="1">
            <a:spLocks/>
          </p:cNvSpPr>
          <p:nvPr/>
        </p:nvSpPr>
        <p:spPr>
          <a:xfrm>
            <a:off x="299288" y="1386530"/>
            <a:ext cx="8013532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Details Luke got right…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DC7EB3A-FA8D-448C-9A6C-2CD609A3B320}"/>
              </a:ext>
            </a:extLst>
          </p:cNvPr>
          <p:cNvSpPr txBox="1">
            <a:spLocks/>
          </p:cNvSpPr>
          <p:nvPr/>
        </p:nvSpPr>
        <p:spPr>
          <a:xfrm>
            <a:off x="1261460" y="1936366"/>
            <a:ext cx="7882540" cy="23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Geography, government officials, army personnel, major travel routes, city official titles, first century culture &amp; idiom, port names, weather patterns…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4D658F-31DF-4533-B15E-9D2F9D722C23}"/>
              </a:ext>
            </a:extLst>
          </p:cNvPr>
          <p:cNvSpPr txBox="1">
            <a:spLocks/>
          </p:cNvSpPr>
          <p:nvPr/>
        </p:nvSpPr>
        <p:spPr>
          <a:xfrm>
            <a:off x="2610688" y="4556810"/>
            <a:ext cx="5811309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https://tyndalebulletin.org/article/30538</a:t>
            </a:r>
          </a:p>
        </p:txBody>
      </p:sp>
      <p:pic>
        <p:nvPicPr>
          <p:cNvPr id="31" name="Picture 4" descr="Free check tick check box vector">
            <a:extLst>
              <a:ext uri="{FF2B5EF4-FFF2-40B4-BE49-F238E27FC236}">
                <a16:creationId xmlns:a16="http://schemas.microsoft.com/office/drawing/2014/main" id="{21491743-5A46-4442-9532-2E0302D0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2149461" y="19278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Mary’s Song (Luke 1:46-56)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DAF7A0-D063-4419-890E-1EA1899C923B}"/>
              </a:ext>
            </a:extLst>
          </p:cNvPr>
          <p:cNvSpPr txBox="1">
            <a:spLocks/>
          </p:cNvSpPr>
          <p:nvPr/>
        </p:nvSpPr>
        <p:spPr>
          <a:xfrm>
            <a:off x="634901" y="283982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2)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PRESENT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CDA9B-8CAD-47AE-9127-3263479DBB4F}"/>
              </a:ext>
            </a:extLst>
          </p:cNvPr>
          <p:cNvSpPr txBox="1">
            <a:spLocks/>
          </p:cNvSpPr>
          <p:nvPr/>
        </p:nvSpPr>
        <p:spPr>
          <a:xfrm>
            <a:off x="2022461" y="3640224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The Manger (Luke 2:8-20)</a:t>
            </a:r>
          </a:p>
        </p:txBody>
      </p:sp>
    </p:spTree>
    <p:extLst>
      <p:ext uri="{BB962C8B-B14F-4D97-AF65-F5344CB8AC3E}">
        <p14:creationId xmlns:p14="http://schemas.microsoft.com/office/powerpoint/2010/main" val="413035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8183AB-6425-466D-A745-898A47EAE244}"/>
              </a:ext>
            </a:extLst>
          </p:cNvPr>
          <p:cNvSpPr txBox="1">
            <a:spLocks/>
          </p:cNvSpPr>
          <p:nvPr/>
        </p:nvSpPr>
        <p:spPr>
          <a:xfrm>
            <a:off x="2634971" y="2662620"/>
            <a:ext cx="302946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Genesis 3:15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565A35F-FE21-407A-A83F-9C44D983359E}"/>
              </a:ext>
            </a:extLst>
          </p:cNvPr>
          <p:cNvSpPr txBox="1">
            <a:spLocks/>
          </p:cNvSpPr>
          <p:nvPr/>
        </p:nvSpPr>
        <p:spPr>
          <a:xfrm>
            <a:off x="334706" y="1124202"/>
            <a:ext cx="2676927" cy="7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Location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2E91DD4-C072-4EA8-A2DB-6C7B00820AB8}"/>
              </a:ext>
            </a:extLst>
          </p:cNvPr>
          <p:cNvSpPr txBox="1">
            <a:spLocks/>
          </p:cNvSpPr>
          <p:nvPr/>
        </p:nvSpPr>
        <p:spPr>
          <a:xfrm>
            <a:off x="338311" y="3412942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Lineage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72C2CDF-541B-40EE-A099-93E8EB4923C4}"/>
              </a:ext>
            </a:extLst>
          </p:cNvPr>
          <p:cNvSpPr txBox="1">
            <a:spLocks/>
          </p:cNvSpPr>
          <p:nvPr/>
        </p:nvSpPr>
        <p:spPr>
          <a:xfrm>
            <a:off x="334706" y="1949949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Nature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E7D00C7-76B3-4004-9163-0A3AB21AD437}"/>
              </a:ext>
            </a:extLst>
          </p:cNvPr>
          <p:cNvSpPr txBox="1">
            <a:spLocks/>
          </p:cNvSpPr>
          <p:nvPr/>
        </p:nvSpPr>
        <p:spPr>
          <a:xfrm>
            <a:off x="1246679" y="4708322"/>
            <a:ext cx="7789522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See https://www.jesusfilm.org/blog/old-testament-prophecies/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CB05241-6AFA-477D-9BF3-591287A5D39E}"/>
              </a:ext>
            </a:extLst>
          </p:cNvPr>
          <p:cNvSpPr txBox="1">
            <a:spLocks/>
          </p:cNvSpPr>
          <p:nvPr/>
        </p:nvSpPr>
        <p:spPr>
          <a:xfrm>
            <a:off x="6507788" y="2635690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1500+ BC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40E711B-1AA8-486D-A3F0-55364EA9CA11}"/>
              </a:ext>
            </a:extLst>
          </p:cNvPr>
          <p:cNvSpPr txBox="1">
            <a:spLocks/>
          </p:cNvSpPr>
          <p:nvPr/>
        </p:nvSpPr>
        <p:spPr>
          <a:xfrm>
            <a:off x="6730017" y="1306799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700+ BC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4859E92-F5C8-4F08-80C6-00DC76E74CCA}"/>
              </a:ext>
            </a:extLst>
          </p:cNvPr>
          <p:cNvSpPr txBox="1">
            <a:spLocks/>
          </p:cNvSpPr>
          <p:nvPr/>
        </p:nvSpPr>
        <p:spPr>
          <a:xfrm>
            <a:off x="2634971" y="1659787"/>
            <a:ext cx="3808357" cy="10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Isaiah 7:14 &amp; 9:2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D663B96-03D9-4479-88F8-3A4705D16701}"/>
              </a:ext>
            </a:extLst>
          </p:cNvPr>
          <p:cNvSpPr txBox="1">
            <a:spLocks/>
          </p:cNvSpPr>
          <p:nvPr/>
        </p:nvSpPr>
        <p:spPr>
          <a:xfrm>
            <a:off x="2634971" y="1241255"/>
            <a:ext cx="302946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Micah 5:2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7797215-FF83-47E9-94F8-15F1BBC5461E}"/>
              </a:ext>
            </a:extLst>
          </p:cNvPr>
          <p:cNvSpPr txBox="1">
            <a:spLocks/>
          </p:cNvSpPr>
          <p:nvPr/>
        </p:nvSpPr>
        <p:spPr>
          <a:xfrm>
            <a:off x="6730017" y="1923927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700+ BC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9565925-EED9-440B-AD79-E00F961AF8D4}"/>
              </a:ext>
            </a:extLst>
          </p:cNvPr>
          <p:cNvSpPr txBox="1">
            <a:spLocks/>
          </p:cNvSpPr>
          <p:nvPr/>
        </p:nvSpPr>
        <p:spPr>
          <a:xfrm>
            <a:off x="334706" y="2653162"/>
            <a:ext cx="2393601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Purpose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AED87D1-1210-440C-89A5-50317DAC1715}"/>
              </a:ext>
            </a:extLst>
          </p:cNvPr>
          <p:cNvSpPr txBox="1">
            <a:spLocks/>
          </p:cNvSpPr>
          <p:nvPr/>
        </p:nvSpPr>
        <p:spPr>
          <a:xfrm>
            <a:off x="1493514" y="4080060"/>
            <a:ext cx="1619395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Adam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67B83BF-45CD-4EE1-98DB-5B315ECA2FD6}"/>
              </a:ext>
            </a:extLst>
          </p:cNvPr>
          <p:cNvSpPr txBox="1">
            <a:spLocks/>
          </p:cNvSpPr>
          <p:nvPr/>
        </p:nvSpPr>
        <p:spPr>
          <a:xfrm>
            <a:off x="5141440" y="4080060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Judah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E172CDC0-A21C-45DB-A1E2-37DA70ABB462}"/>
              </a:ext>
            </a:extLst>
          </p:cNvPr>
          <p:cNvSpPr txBox="1">
            <a:spLocks/>
          </p:cNvSpPr>
          <p:nvPr/>
        </p:nvSpPr>
        <p:spPr>
          <a:xfrm>
            <a:off x="6809281" y="4080123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David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B5AFFD-022B-43EB-9B5E-D079FD2CF344}"/>
              </a:ext>
            </a:extLst>
          </p:cNvPr>
          <p:cNvSpPr txBox="1">
            <a:spLocks/>
          </p:cNvSpPr>
          <p:nvPr/>
        </p:nvSpPr>
        <p:spPr>
          <a:xfrm>
            <a:off x="2955485" y="4057359"/>
            <a:ext cx="2701138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AAD3DF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Abraham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1A29B06-720E-4932-A22A-FAFE69424535}"/>
              </a:ext>
            </a:extLst>
          </p:cNvPr>
          <p:cNvSpPr txBox="1">
            <a:spLocks/>
          </p:cNvSpPr>
          <p:nvPr/>
        </p:nvSpPr>
        <p:spPr>
          <a:xfrm>
            <a:off x="2700534" y="3397557"/>
            <a:ext cx="6200855" cy="54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See Luke 3 family tree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A4484F76-335C-462B-9244-AEC5D8ACA556}"/>
              </a:ext>
            </a:extLst>
          </p:cNvPr>
          <p:cNvSpPr/>
          <p:nvPr/>
        </p:nvSpPr>
        <p:spPr>
          <a:xfrm>
            <a:off x="8169976" y="3347453"/>
            <a:ext cx="527511" cy="1282444"/>
          </a:xfrm>
          <a:prstGeom prst="rightBrace">
            <a:avLst/>
          </a:prstGeom>
          <a:ln w="38100">
            <a:solidFill>
              <a:srgbClr val="AAD3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4" descr="Free check tick check box vector">
            <a:extLst>
              <a:ext uri="{FF2B5EF4-FFF2-40B4-BE49-F238E27FC236}">
                <a16:creationId xmlns:a16="http://schemas.microsoft.com/office/drawing/2014/main" id="{A2070569-5DF7-43FC-81C1-C6AEC7B8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7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D4AA05-E98D-468E-902A-8A5F68943C43}"/>
              </a:ext>
            </a:extLst>
          </p:cNvPr>
          <p:cNvSpPr/>
          <p:nvPr/>
        </p:nvSpPr>
        <p:spPr>
          <a:xfrm>
            <a:off x="-1283775" y="5482998"/>
            <a:ext cx="12163646" cy="15948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drawing of a crown and a wooden trough&#10;&#10;Description automatically generated">
            <a:extLst>
              <a:ext uri="{FF2B5EF4-FFF2-40B4-BE49-F238E27FC236}">
                <a16:creationId xmlns:a16="http://schemas.microsoft.com/office/drawing/2014/main" id="{6B50AE27-EA16-4998-B5D9-CF256556E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01" y="3688032"/>
            <a:ext cx="1853739" cy="18537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0685EA-44D6-4F55-BB6B-E8F38C053987}"/>
              </a:ext>
            </a:extLst>
          </p:cNvPr>
          <p:cNvSpPr txBox="1">
            <a:spLocks/>
          </p:cNvSpPr>
          <p:nvPr/>
        </p:nvSpPr>
        <p:spPr>
          <a:xfrm>
            <a:off x="761901" y="1127468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1)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PROMISED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5D1B4F-E747-4FA2-9784-1C5637755582}"/>
              </a:ext>
            </a:extLst>
          </p:cNvPr>
          <p:cNvSpPr txBox="1">
            <a:spLocks/>
          </p:cNvSpPr>
          <p:nvPr/>
        </p:nvSpPr>
        <p:spPr>
          <a:xfrm>
            <a:off x="190111" y="104266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A “Reassuring Christmas”…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43B16C-BA4E-4F8E-AEE4-CAA41441AEE9}"/>
              </a:ext>
            </a:extLst>
          </p:cNvPr>
          <p:cNvSpPr txBox="1">
            <a:spLocks/>
          </p:cNvSpPr>
          <p:nvPr/>
        </p:nvSpPr>
        <p:spPr>
          <a:xfrm>
            <a:off x="2149461" y="192787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Mary’s Song (Luke 1:46-56)</a:t>
            </a:r>
          </a:p>
        </p:txBody>
      </p:sp>
      <p:pic>
        <p:nvPicPr>
          <p:cNvPr id="1028" name="Picture 4" descr="Free check tick check box vector">
            <a:extLst>
              <a:ext uri="{FF2B5EF4-FFF2-40B4-BE49-F238E27FC236}">
                <a16:creationId xmlns:a16="http://schemas.microsoft.com/office/drawing/2014/main" id="{4C0E0917-FA4B-4630-9ADA-2BC1429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19" y="153758"/>
            <a:ext cx="1099072" cy="11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DAF7A0-D063-4419-890E-1EA1899C923B}"/>
              </a:ext>
            </a:extLst>
          </p:cNvPr>
          <p:cNvSpPr txBox="1">
            <a:spLocks/>
          </p:cNvSpPr>
          <p:nvPr/>
        </p:nvSpPr>
        <p:spPr>
          <a:xfrm>
            <a:off x="634901" y="2839821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2) </a:t>
            </a:r>
            <a:r>
              <a:rPr lang="en-US" sz="3600" b="1" dirty="0">
                <a:solidFill>
                  <a:srgbClr val="FFFF00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CHRISTMAS PRESENT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CDA9B-8CAD-47AE-9127-3263479DBB4F}"/>
              </a:ext>
            </a:extLst>
          </p:cNvPr>
          <p:cNvSpPr txBox="1">
            <a:spLocks/>
          </p:cNvSpPr>
          <p:nvPr/>
        </p:nvSpPr>
        <p:spPr>
          <a:xfrm>
            <a:off x="2022461" y="3640224"/>
            <a:ext cx="8231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Fredoka SemiBold" pitchFamily="2" charset="-79"/>
                <a:ea typeface="ADLaM Display" panose="02010000000000000000" pitchFamily="2" charset="77"/>
                <a:cs typeface="Fredoka SemiBold" pitchFamily="2" charset="-79"/>
              </a:rPr>
              <a:t>The Manger (Luke 2:8-20)</a:t>
            </a:r>
          </a:p>
        </p:txBody>
      </p:sp>
    </p:spTree>
    <p:extLst>
      <p:ext uri="{BB962C8B-B14F-4D97-AF65-F5344CB8AC3E}">
        <p14:creationId xmlns:p14="http://schemas.microsoft.com/office/powerpoint/2010/main" val="18506063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5276</TotalTime>
  <Words>170</Words>
  <Application>Microsoft Office PowerPoint</Application>
  <PresentationFormat>On-screen Show (4:3)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ADLaM Display</vt:lpstr>
      <vt:lpstr>Arial</vt:lpstr>
      <vt:lpstr>Calibri</vt:lpstr>
      <vt:lpstr>Calibri Light</vt:lpstr>
      <vt:lpstr>Fredoka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Newcombe</dc:creator>
  <cp:lastModifiedBy>Charlie Newcombe</cp:lastModifiedBy>
  <cp:revision>139</cp:revision>
  <dcterms:created xsi:type="dcterms:W3CDTF">2020-02-06T13:35:01Z</dcterms:created>
  <dcterms:modified xsi:type="dcterms:W3CDTF">2023-12-17T09:26:01Z</dcterms:modified>
</cp:coreProperties>
</file>