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314" r:id="rId2"/>
    <p:sldId id="315" r:id="rId3"/>
    <p:sldId id="316" r:id="rId4"/>
    <p:sldId id="327" r:id="rId5"/>
    <p:sldId id="317" r:id="rId6"/>
    <p:sldId id="321" r:id="rId7"/>
    <p:sldId id="320" r:id="rId8"/>
    <p:sldId id="326" r:id="rId9"/>
    <p:sldId id="324" r:id="rId10"/>
    <p:sldId id="325" r:id="rId11"/>
    <p:sldId id="328" r:id="rId12"/>
    <p:sldId id="329" r:id="rId13"/>
    <p:sldId id="330" r:id="rId14"/>
    <p:sldId id="331" r:id="rId15"/>
    <p:sldId id="332" r:id="rId16"/>
    <p:sldId id="333" r:id="rId17"/>
    <p:sldId id="334" r:id="rId1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tt Gurtler" initials="MG" lastIdx="1" clrIdx="0">
    <p:extLst>
      <p:ext uri="{19B8F6BF-5375-455C-9EA6-DF929625EA0E}">
        <p15:presenceInfo xmlns:p15="http://schemas.microsoft.com/office/powerpoint/2012/main" userId="051b7e173de8572c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BDAA"/>
    <a:srgbClr val="AAD3DF"/>
    <a:srgbClr val="4F4024"/>
    <a:srgbClr val="101C32"/>
    <a:srgbClr val="443D3A"/>
    <a:srgbClr val="BF9000"/>
    <a:srgbClr val="BAAEA0"/>
    <a:srgbClr val="0B0F18"/>
    <a:srgbClr val="172B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959" autoAdjust="0"/>
    <p:restoredTop sz="94660"/>
  </p:normalViewPr>
  <p:slideViewPr>
    <p:cSldViewPr snapToGrid="0">
      <p:cViewPr varScale="1">
        <p:scale>
          <a:sx n="66" d="100"/>
          <a:sy n="66" d="100"/>
        </p:scale>
        <p:origin x="67" y="30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62AE2-72A5-43CD-85BA-75FB60FF92C0}" type="datetimeFigureOut">
              <a:rPr lang="en-GB" smtClean="0"/>
              <a:t>22/11/2023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BE796-8E95-49B1-9081-F7DD1F57BF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10957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62AE2-72A5-43CD-85BA-75FB60FF92C0}" type="datetimeFigureOut">
              <a:rPr lang="en-GB" smtClean="0"/>
              <a:t>22/11/2023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BE796-8E95-49B1-9081-F7DD1F57BF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2754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62AE2-72A5-43CD-85BA-75FB60FF92C0}" type="datetimeFigureOut">
              <a:rPr lang="en-GB" smtClean="0"/>
              <a:t>22/11/2023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BE796-8E95-49B1-9081-F7DD1F57BF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56139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62AE2-72A5-43CD-85BA-75FB60FF92C0}" type="datetimeFigureOut">
              <a:rPr lang="en-GB" smtClean="0"/>
              <a:t>22/11/2023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BE796-8E95-49B1-9081-F7DD1F57BF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91946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62AE2-72A5-43CD-85BA-75FB60FF92C0}" type="datetimeFigureOut">
              <a:rPr lang="en-GB" smtClean="0"/>
              <a:t>22/11/2023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BE796-8E95-49B1-9081-F7DD1F57BF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6602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62AE2-72A5-43CD-85BA-75FB60FF92C0}" type="datetimeFigureOut">
              <a:rPr lang="en-GB" smtClean="0"/>
              <a:t>22/11/2023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BE796-8E95-49B1-9081-F7DD1F57BF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07916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62AE2-72A5-43CD-85BA-75FB60FF92C0}" type="datetimeFigureOut">
              <a:rPr lang="en-GB" smtClean="0"/>
              <a:t>22/11/2023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BE796-8E95-49B1-9081-F7DD1F57BF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67490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62AE2-72A5-43CD-85BA-75FB60FF92C0}" type="datetimeFigureOut">
              <a:rPr lang="en-GB" smtClean="0"/>
              <a:t>22/11/2023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BE796-8E95-49B1-9081-F7DD1F57BF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92731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62AE2-72A5-43CD-85BA-75FB60FF92C0}" type="datetimeFigureOut">
              <a:rPr lang="en-GB" smtClean="0"/>
              <a:t>22/11/2023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BE796-8E95-49B1-9081-F7DD1F57BF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43429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62AE2-72A5-43CD-85BA-75FB60FF92C0}" type="datetimeFigureOut">
              <a:rPr lang="en-GB" smtClean="0"/>
              <a:t>22/11/2023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BE796-8E95-49B1-9081-F7DD1F57BF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4917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62AE2-72A5-43CD-85BA-75FB60FF92C0}" type="datetimeFigureOut">
              <a:rPr lang="en-GB" smtClean="0"/>
              <a:t>22/11/2023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BE796-8E95-49B1-9081-F7DD1F57BF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77618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762AE2-72A5-43CD-85BA-75FB60FF92C0}" type="datetimeFigureOut">
              <a:rPr lang="en-GB" smtClean="0"/>
              <a:t>22/11/2023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ABE796-8E95-49B1-9081-F7DD1F57BF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04671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AFD4AA05-E98D-468E-902A-8A5F68943C43}"/>
              </a:ext>
            </a:extLst>
          </p:cNvPr>
          <p:cNvSpPr/>
          <p:nvPr/>
        </p:nvSpPr>
        <p:spPr>
          <a:xfrm>
            <a:off x="-1283775" y="5482998"/>
            <a:ext cx="12163646" cy="1594883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3247AE6-857E-4E28-A5B8-950363BD2C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67745" y="-1032387"/>
            <a:ext cx="4570214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103B29D-0375-4358-AECC-CA0FDDBEF3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6974" y="-416348"/>
            <a:ext cx="3586316" cy="358631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EFF83EA-5CCC-4787-82E0-5A9560FD123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6974" y="2655645"/>
            <a:ext cx="2843065" cy="316996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7BCF8F0-95AA-4538-9491-5A17BB7B9FCE}"/>
              </a:ext>
            </a:extLst>
          </p:cNvPr>
          <p:cNvSpPr/>
          <p:nvPr/>
        </p:nvSpPr>
        <p:spPr>
          <a:xfrm>
            <a:off x="2158079" y="2432533"/>
            <a:ext cx="4257576" cy="86177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000" b="1" cap="none" spc="0" dirty="0">
                <a:ln w="12700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/>
                <a:latin typeface="Corbel" panose="020B0503020204020204" pitchFamily="34" charset="0"/>
              </a:rPr>
              <a:t>CHRISTMAS</a:t>
            </a:r>
          </a:p>
        </p:txBody>
      </p:sp>
    </p:spTree>
    <p:extLst>
      <p:ext uri="{BB962C8B-B14F-4D97-AF65-F5344CB8AC3E}">
        <p14:creationId xmlns:p14="http://schemas.microsoft.com/office/powerpoint/2010/main" val="880964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AFD4AA05-E98D-468E-902A-8A5F68943C43}"/>
              </a:ext>
            </a:extLst>
          </p:cNvPr>
          <p:cNvSpPr/>
          <p:nvPr/>
        </p:nvSpPr>
        <p:spPr>
          <a:xfrm>
            <a:off x="-1283775" y="5482998"/>
            <a:ext cx="12163646" cy="1594883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7E27DF6-AC54-493E-A743-C4DB61152DFB}"/>
              </a:ext>
            </a:extLst>
          </p:cNvPr>
          <p:cNvSpPr txBox="1"/>
          <p:nvPr/>
        </p:nvSpPr>
        <p:spPr>
          <a:xfrm>
            <a:off x="755374" y="477078"/>
            <a:ext cx="763325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err="1">
                <a:solidFill>
                  <a:schemeClr val="bg1"/>
                </a:solidFill>
                <a:latin typeface="Corbel" panose="020B0503020204020204" pitchFamily="34" charset="0"/>
              </a:rPr>
              <a:t>Acum</a:t>
            </a:r>
            <a:r>
              <a:rPr lang="en-GB" sz="3200" dirty="0">
                <a:solidFill>
                  <a:schemeClr val="bg1"/>
                </a:solidFill>
                <a:latin typeface="Corbel" panose="020B0503020204020204" pitchFamily="34" charset="0"/>
              </a:rPr>
              <a:t>, mi se pare </a:t>
            </a:r>
            <a:r>
              <a:rPr lang="en-GB" sz="3200" dirty="0" err="1">
                <a:solidFill>
                  <a:schemeClr val="bg1"/>
                </a:solidFill>
                <a:latin typeface="Corbel" panose="020B0503020204020204" pitchFamily="34" charset="0"/>
              </a:rPr>
              <a:t>că</a:t>
            </a:r>
            <a:r>
              <a:rPr lang="en-GB" sz="3200" dirty="0">
                <a:solidFill>
                  <a:schemeClr val="bg1"/>
                </a:solidFill>
                <a:latin typeface="Corbel" panose="020B0503020204020204" pitchFamily="34" charset="0"/>
              </a:rPr>
              <a:t> </a:t>
            </a:r>
            <a:r>
              <a:rPr lang="en-GB" sz="3200" dirty="0" err="1">
                <a:solidFill>
                  <a:schemeClr val="bg1"/>
                </a:solidFill>
                <a:latin typeface="Corbel" panose="020B0503020204020204" pitchFamily="34" charset="0"/>
              </a:rPr>
              <a:t>oamenii</a:t>
            </a:r>
            <a:r>
              <a:rPr lang="en-GB" sz="3200" dirty="0">
                <a:solidFill>
                  <a:schemeClr val="bg1"/>
                </a:solidFill>
                <a:latin typeface="Corbel" panose="020B0503020204020204" pitchFamily="34" charset="0"/>
              </a:rPr>
              <a:t> sunt </a:t>
            </a:r>
            <a:r>
              <a:rPr lang="en-GB" sz="3200" dirty="0" err="1">
                <a:solidFill>
                  <a:schemeClr val="bg1"/>
                </a:solidFill>
                <a:latin typeface="Corbel" panose="020B0503020204020204" pitchFamily="34" charset="0"/>
              </a:rPr>
              <a:t>mai</a:t>
            </a:r>
            <a:r>
              <a:rPr lang="en-GB" sz="3200" dirty="0">
                <a:solidFill>
                  <a:schemeClr val="bg1"/>
                </a:solidFill>
                <a:latin typeface="Corbel" panose="020B0503020204020204" pitchFamily="34" charset="0"/>
              </a:rPr>
              <a:t> </a:t>
            </a:r>
            <a:r>
              <a:rPr lang="en-GB" sz="3200" dirty="0" err="1">
                <a:solidFill>
                  <a:schemeClr val="bg1"/>
                </a:solidFill>
                <a:latin typeface="Corbel" panose="020B0503020204020204" pitchFamily="34" charset="0"/>
              </a:rPr>
              <a:t>interesaţi</a:t>
            </a:r>
            <a:r>
              <a:rPr lang="en-GB" sz="3200" dirty="0">
                <a:solidFill>
                  <a:schemeClr val="bg1"/>
                </a:solidFill>
                <a:latin typeface="Corbel" panose="020B0503020204020204" pitchFamily="34" charset="0"/>
              </a:rPr>
              <a:t> de </a:t>
            </a:r>
            <a:r>
              <a:rPr lang="en-GB" sz="3200" dirty="0" err="1">
                <a:solidFill>
                  <a:schemeClr val="bg1"/>
                </a:solidFill>
                <a:latin typeface="Corbel" panose="020B0503020204020204" pitchFamily="34" charset="0"/>
              </a:rPr>
              <a:t>lucrurile</a:t>
            </a:r>
            <a:r>
              <a:rPr lang="en-GB" sz="3200" dirty="0">
                <a:solidFill>
                  <a:schemeClr val="bg1"/>
                </a:solidFill>
                <a:latin typeface="Corbel" panose="020B0503020204020204" pitchFamily="34" charset="0"/>
              </a:rPr>
              <a:t> </a:t>
            </a:r>
            <a:r>
              <a:rPr lang="en-GB" sz="3200" dirty="0" err="1">
                <a:solidFill>
                  <a:schemeClr val="bg1"/>
                </a:solidFill>
                <a:latin typeface="Corbel" panose="020B0503020204020204" pitchFamily="34" charset="0"/>
              </a:rPr>
              <a:t>materiale</a:t>
            </a:r>
            <a:r>
              <a:rPr lang="en-GB" sz="3200" dirty="0">
                <a:solidFill>
                  <a:schemeClr val="bg1"/>
                </a:solidFill>
                <a:latin typeface="Corbel" panose="020B0503020204020204" pitchFamily="34" charset="0"/>
              </a:rPr>
              <a:t>, de </a:t>
            </a:r>
            <a:r>
              <a:rPr lang="en-GB" sz="3200" dirty="0" err="1">
                <a:solidFill>
                  <a:schemeClr val="bg1"/>
                </a:solidFill>
                <a:latin typeface="Corbel" panose="020B0503020204020204" pitchFamily="34" charset="0"/>
              </a:rPr>
              <a:t>cadouri</a:t>
            </a:r>
            <a:r>
              <a:rPr lang="en-GB" sz="3200" dirty="0">
                <a:solidFill>
                  <a:schemeClr val="bg1"/>
                </a:solidFill>
                <a:latin typeface="Corbel" panose="020B0503020204020204" pitchFamily="34" charset="0"/>
              </a:rPr>
              <a:t>, magazine, </a:t>
            </a:r>
            <a:r>
              <a:rPr lang="en-GB" sz="3200" dirty="0" err="1">
                <a:solidFill>
                  <a:schemeClr val="bg1"/>
                </a:solidFill>
                <a:latin typeface="Corbel" panose="020B0503020204020204" pitchFamily="34" charset="0"/>
              </a:rPr>
              <a:t>iar</a:t>
            </a:r>
            <a:r>
              <a:rPr lang="en-GB" sz="3200" dirty="0">
                <a:solidFill>
                  <a:schemeClr val="bg1"/>
                </a:solidFill>
                <a:latin typeface="Corbel" panose="020B0503020204020204" pitchFamily="34" charset="0"/>
              </a:rPr>
              <a:t> </a:t>
            </a:r>
            <a:r>
              <a:rPr lang="en-GB" sz="3200" dirty="0" err="1">
                <a:solidFill>
                  <a:schemeClr val="bg1"/>
                </a:solidFill>
                <a:latin typeface="Corbel" panose="020B0503020204020204" pitchFamily="34" charset="0"/>
              </a:rPr>
              <a:t>crâciunul</a:t>
            </a:r>
            <a:r>
              <a:rPr lang="en-GB" sz="3200" dirty="0">
                <a:solidFill>
                  <a:schemeClr val="bg1"/>
                </a:solidFill>
                <a:latin typeface="Corbel" panose="020B0503020204020204" pitchFamily="34" charset="0"/>
              </a:rPr>
              <a:t> s-a </a:t>
            </a:r>
            <a:r>
              <a:rPr lang="en-GB" sz="3200" dirty="0" err="1">
                <a:solidFill>
                  <a:schemeClr val="bg1"/>
                </a:solidFill>
                <a:latin typeface="Corbel" panose="020B0503020204020204" pitchFamily="34" charset="0"/>
              </a:rPr>
              <a:t>transformat</a:t>
            </a:r>
            <a:r>
              <a:rPr lang="en-GB" sz="3200" dirty="0">
                <a:solidFill>
                  <a:schemeClr val="bg1"/>
                </a:solidFill>
                <a:latin typeface="Corbel" panose="020B0503020204020204" pitchFamily="34" charset="0"/>
              </a:rPr>
              <a:t> </a:t>
            </a:r>
            <a:r>
              <a:rPr lang="en-GB" sz="3200" dirty="0" err="1">
                <a:solidFill>
                  <a:schemeClr val="bg1"/>
                </a:solidFill>
                <a:latin typeface="Corbel" panose="020B0503020204020204" pitchFamily="34" charset="0"/>
              </a:rPr>
              <a:t>întro</a:t>
            </a:r>
            <a:r>
              <a:rPr lang="en-GB" sz="3200" dirty="0">
                <a:solidFill>
                  <a:schemeClr val="bg1"/>
                </a:solidFill>
                <a:latin typeface="Corbel" panose="020B0503020204020204" pitchFamily="34" charset="0"/>
              </a:rPr>
              <a:t> </a:t>
            </a:r>
            <a:r>
              <a:rPr lang="en-GB" sz="3200" dirty="0" err="1">
                <a:solidFill>
                  <a:schemeClr val="bg1"/>
                </a:solidFill>
                <a:latin typeface="Corbel" panose="020B0503020204020204" pitchFamily="34" charset="0"/>
              </a:rPr>
              <a:t>sarbatoare</a:t>
            </a:r>
            <a:r>
              <a:rPr lang="en-GB" sz="3200" dirty="0">
                <a:solidFill>
                  <a:schemeClr val="bg1"/>
                </a:solidFill>
                <a:latin typeface="Corbel" panose="020B0503020204020204" pitchFamily="34" charset="0"/>
              </a:rPr>
              <a:t>  </a:t>
            </a:r>
            <a:r>
              <a:rPr lang="en-GB" sz="3200" dirty="0" err="1">
                <a:solidFill>
                  <a:schemeClr val="bg1"/>
                </a:solidFill>
                <a:latin typeface="Corbel" panose="020B0503020204020204" pitchFamily="34" charset="0"/>
              </a:rPr>
              <a:t>în</a:t>
            </a:r>
            <a:r>
              <a:rPr lang="en-GB" sz="3200" dirty="0">
                <a:solidFill>
                  <a:schemeClr val="bg1"/>
                </a:solidFill>
                <a:latin typeface="Corbel" panose="020B0503020204020204" pitchFamily="34" charset="0"/>
              </a:rPr>
              <a:t> care </a:t>
            </a:r>
            <a:r>
              <a:rPr lang="en-GB" sz="3200" dirty="0" err="1">
                <a:solidFill>
                  <a:schemeClr val="bg1"/>
                </a:solidFill>
                <a:latin typeface="Corbel" panose="020B0503020204020204" pitchFamily="34" charset="0"/>
              </a:rPr>
              <a:t>primeşti</a:t>
            </a:r>
            <a:r>
              <a:rPr lang="en-GB" sz="3200" dirty="0">
                <a:solidFill>
                  <a:schemeClr val="bg1"/>
                </a:solidFill>
                <a:latin typeface="Corbel" panose="020B0503020204020204" pitchFamily="34" charset="0"/>
              </a:rPr>
              <a:t> </a:t>
            </a:r>
            <a:r>
              <a:rPr lang="en-GB" sz="3200" dirty="0" err="1">
                <a:solidFill>
                  <a:schemeClr val="bg1"/>
                </a:solidFill>
                <a:latin typeface="Corbel" panose="020B0503020204020204" pitchFamily="34" charset="0"/>
              </a:rPr>
              <a:t>sau</a:t>
            </a:r>
            <a:r>
              <a:rPr lang="en-GB" sz="3200" dirty="0">
                <a:solidFill>
                  <a:schemeClr val="bg1"/>
                </a:solidFill>
                <a:latin typeface="Corbel" panose="020B0503020204020204" pitchFamily="34" charset="0"/>
              </a:rPr>
              <a:t> </a:t>
            </a:r>
            <a:r>
              <a:rPr lang="en-GB" sz="3200" dirty="0" err="1">
                <a:solidFill>
                  <a:schemeClr val="bg1"/>
                </a:solidFill>
                <a:latin typeface="Corbel" panose="020B0503020204020204" pitchFamily="34" charset="0"/>
              </a:rPr>
              <a:t>cumpări</a:t>
            </a:r>
            <a:r>
              <a:rPr lang="en-GB" sz="3200" dirty="0">
                <a:solidFill>
                  <a:schemeClr val="bg1"/>
                </a:solidFill>
                <a:latin typeface="Corbel" panose="020B0503020204020204" pitchFamily="34" charset="0"/>
              </a:rPr>
              <a:t> </a:t>
            </a:r>
            <a:r>
              <a:rPr lang="en-GB" sz="3200" dirty="0" err="1">
                <a:solidFill>
                  <a:schemeClr val="bg1"/>
                </a:solidFill>
                <a:latin typeface="Corbel" panose="020B0503020204020204" pitchFamily="34" charset="0"/>
              </a:rPr>
              <a:t>multe</a:t>
            </a:r>
            <a:r>
              <a:rPr lang="en-GB" sz="3200" dirty="0">
                <a:solidFill>
                  <a:schemeClr val="bg1"/>
                </a:solidFill>
                <a:latin typeface="Corbel" panose="020B0503020204020204" pitchFamily="34" charset="0"/>
              </a:rPr>
              <a:t> </a:t>
            </a:r>
            <a:r>
              <a:rPr lang="en-GB" sz="3200" dirty="0" err="1">
                <a:solidFill>
                  <a:schemeClr val="bg1"/>
                </a:solidFill>
                <a:latin typeface="Corbel" panose="020B0503020204020204" pitchFamily="34" charset="0"/>
              </a:rPr>
              <a:t>lucrui</a:t>
            </a:r>
            <a:r>
              <a:rPr lang="en-GB" sz="3200" dirty="0">
                <a:solidFill>
                  <a:schemeClr val="bg1"/>
                </a:solidFill>
                <a:latin typeface="Corbel" panose="020B0503020204020204" pitchFamily="34" charset="0"/>
              </a:rPr>
              <a:t> de care nu ai </a:t>
            </a:r>
            <a:r>
              <a:rPr lang="en-GB" sz="3200" dirty="0" err="1">
                <a:solidFill>
                  <a:schemeClr val="bg1"/>
                </a:solidFill>
                <a:latin typeface="Corbel" panose="020B0503020204020204" pitchFamily="34" charset="0"/>
              </a:rPr>
              <a:t>nevoie</a:t>
            </a:r>
            <a:r>
              <a:rPr lang="en-GB" sz="3200" dirty="0">
                <a:solidFill>
                  <a:schemeClr val="bg1"/>
                </a:solidFill>
                <a:latin typeface="Corbel" panose="020B0503020204020204" pitchFamily="34" charset="0"/>
              </a:rPr>
              <a:t>, </a:t>
            </a:r>
            <a:r>
              <a:rPr lang="en-GB" sz="3200" dirty="0" err="1">
                <a:solidFill>
                  <a:schemeClr val="bg1"/>
                </a:solidFill>
                <a:latin typeface="Corbel" panose="020B0503020204020204" pitchFamily="34" charset="0"/>
              </a:rPr>
              <a:t>şi</a:t>
            </a:r>
            <a:r>
              <a:rPr lang="en-GB" sz="3200" dirty="0">
                <a:solidFill>
                  <a:schemeClr val="bg1"/>
                </a:solidFill>
                <a:latin typeface="Corbel" panose="020B0503020204020204" pitchFamily="34" charset="0"/>
              </a:rPr>
              <a:t> pe care, </a:t>
            </a:r>
            <a:r>
              <a:rPr lang="en-GB" sz="3200" dirty="0" err="1">
                <a:solidFill>
                  <a:schemeClr val="bg1"/>
                </a:solidFill>
                <a:latin typeface="Corbel" panose="020B0503020204020204" pitchFamily="34" charset="0"/>
              </a:rPr>
              <a:t>probabil</a:t>
            </a:r>
            <a:r>
              <a:rPr lang="en-GB" sz="3200" dirty="0">
                <a:solidFill>
                  <a:schemeClr val="bg1"/>
                </a:solidFill>
                <a:latin typeface="Corbel" panose="020B0503020204020204" pitchFamily="34" charset="0"/>
              </a:rPr>
              <a:t>, nu le </a:t>
            </a:r>
            <a:r>
              <a:rPr lang="en-GB" sz="3200" dirty="0" err="1">
                <a:solidFill>
                  <a:schemeClr val="bg1"/>
                </a:solidFill>
                <a:latin typeface="Corbel" panose="020B0503020204020204" pitchFamily="34" charset="0"/>
              </a:rPr>
              <a:t>vei</a:t>
            </a:r>
            <a:r>
              <a:rPr lang="en-GB" sz="3200" dirty="0">
                <a:solidFill>
                  <a:schemeClr val="bg1"/>
                </a:solidFill>
                <a:latin typeface="Corbel" panose="020B0503020204020204" pitchFamily="34" charset="0"/>
              </a:rPr>
              <a:t> </a:t>
            </a:r>
            <a:r>
              <a:rPr lang="en-GB" sz="3200" dirty="0" err="1">
                <a:solidFill>
                  <a:schemeClr val="bg1"/>
                </a:solidFill>
                <a:latin typeface="Corbel" panose="020B0503020204020204" pitchFamily="34" charset="0"/>
              </a:rPr>
              <a:t>folosit</a:t>
            </a:r>
            <a:endParaRPr lang="en-GB" sz="3200" dirty="0">
              <a:solidFill>
                <a:schemeClr val="bg1"/>
              </a:solidFill>
              <a:latin typeface="Corbel" panose="020B0503020204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9916453-1F5F-4C70-8F9A-89FCFE6C5F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9948" y="3115030"/>
            <a:ext cx="2204002" cy="2204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7872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AFD4AA05-E98D-468E-902A-8A5F68943C43}"/>
              </a:ext>
            </a:extLst>
          </p:cNvPr>
          <p:cNvSpPr/>
          <p:nvPr/>
        </p:nvSpPr>
        <p:spPr>
          <a:xfrm>
            <a:off x="-1283775" y="5482998"/>
            <a:ext cx="12163646" cy="1594883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3247AE6-857E-4E28-A5B8-950363BD2C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67745" y="-1032387"/>
            <a:ext cx="4570214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103B29D-0375-4358-AECC-CA0FDDBEF3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6974" y="-416348"/>
            <a:ext cx="3586316" cy="358631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EFF83EA-5CCC-4787-82E0-5A9560FD123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4299" y="2539680"/>
            <a:ext cx="2843065" cy="316996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7BCF8F0-95AA-4538-9491-5A17BB7B9FCE}"/>
              </a:ext>
            </a:extLst>
          </p:cNvPr>
          <p:cNvSpPr/>
          <p:nvPr/>
        </p:nvSpPr>
        <p:spPr>
          <a:xfrm rot="19817381">
            <a:off x="1333082" y="1922716"/>
            <a:ext cx="6588356" cy="1631216"/>
          </a:xfrm>
          <a:prstGeom prst="rect">
            <a:avLst/>
          </a:prstGeom>
          <a:solidFill>
            <a:schemeClr val="tx1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000" b="1" cap="none" spc="0" dirty="0">
                <a:ln w="12700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/>
                <a:latin typeface="Corbel" panose="020B0503020204020204" pitchFamily="34" charset="0"/>
              </a:rPr>
              <a:t>Why bother with Christmas?</a:t>
            </a:r>
          </a:p>
        </p:txBody>
      </p:sp>
    </p:spTree>
    <p:extLst>
      <p:ext uri="{BB962C8B-B14F-4D97-AF65-F5344CB8AC3E}">
        <p14:creationId xmlns:p14="http://schemas.microsoft.com/office/powerpoint/2010/main" val="28217013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AFD4AA05-E98D-468E-902A-8A5F68943C43}"/>
              </a:ext>
            </a:extLst>
          </p:cNvPr>
          <p:cNvSpPr/>
          <p:nvPr/>
        </p:nvSpPr>
        <p:spPr>
          <a:xfrm>
            <a:off x="-1283775" y="5482998"/>
            <a:ext cx="12163646" cy="1594883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4" descr="A white drawing of a crown and a wooden trough&#10;&#10;Description automatically generated">
            <a:extLst>
              <a:ext uri="{FF2B5EF4-FFF2-40B4-BE49-F238E27FC236}">
                <a16:creationId xmlns:a16="http://schemas.microsoft.com/office/drawing/2014/main" id="{6B50AE27-EA16-4998-B5D9-CF256556E3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0374" y="431432"/>
            <a:ext cx="4783252" cy="4783252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53566E78-15E2-45DD-B77E-C605879D3D28}"/>
              </a:ext>
            </a:extLst>
          </p:cNvPr>
          <p:cNvSpPr/>
          <p:nvPr/>
        </p:nvSpPr>
        <p:spPr>
          <a:xfrm>
            <a:off x="1277822" y="272820"/>
            <a:ext cx="6588356" cy="1200329"/>
          </a:xfrm>
          <a:prstGeom prst="rect">
            <a:avLst/>
          </a:prstGeom>
          <a:solidFill>
            <a:schemeClr val="tx1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cap="none" spc="0" dirty="0">
                <a:ln w="12700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/>
                <a:latin typeface="Corbel" panose="020B0503020204020204" pitchFamily="34" charset="0"/>
              </a:rPr>
              <a:t>Why bother with Christmas?</a:t>
            </a:r>
          </a:p>
          <a:p>
            <a:pPr algn="ctr"/>
            <a:r>
              <a:rPr lang="en-US" sz="3600" b="1" dirty="0">
                <a:ln w="12700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latin typeface="Corbel" panose="020B0503020204020204" pitchFamily="34" charset="0"/>
              </a:rPr>
              <a:t>Luke 1v26-38</a:t>
            </a:r>
            <a:endParaRPr lang="en-US" sz="3600" b="1" cap="none" spc="0" dirty="0">
              <a:ln w="12700" cmpd="sng">
                <a:solidFill>
                  <a:srgbClr val="FF0000"/>
                </a:solidFill>
                <a:prstDash val="solid"/>
              </a:ln>
              <a:solidFill>
                <a:srgbClr val="FF0000"/>
              </a:solidFill>
              <a:effectLst/>
              <a:latin typeface="Corbel" panose="020B0503020204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02E4D78-7A4C-4096-8260-ADD53FA88E6F}"/>
              </a:ext>
            </a:extLst>
          </p:cNvPr>
          <p:cNvSpPr/>
          <p:nvPr/>
        </p:nvSpPr>
        <p:spPr>
          <a:xfrm>
            <a:off x="1503870" y="4300039"/>
            <a:ext cx="6588356" cy="646331"/>
          </a:xfrm>
          <a:prstGeom prst="rect">
            <a:avLst/>
          </a:prstGeom>
          <a:solidFill>
            <a:schemeClr val="tx1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cap="none" spc="0" dirty="0">
                <a:ln w="12700" cmpd="sng">
                  <a:solidFill>
                    <a:srgbClr val="00B050"/>
                  </a:solidFill>
                  <a:prstDash val="solid"/>
                </a:ln>
                <a:solidFill>
                  <a:srgbClr val="00B050"/>
                </a:solidFill>
                <a:effectLst/>
                <a:latin typeface="Corbel" panose="020B0503020204020204" pitchFamily="34" charset="0"/>
              </a:rPr>
              <a:t>God’s Promised King v26-33</a:t>
            </a:r>
          </a:p>
        </p:txBody>
      </p:sp>
    </p:spTree>
    <p:extLst>
      <p:ext uri="{BB962C8B-B14F-4D97-AF65-F5344CB8AC3E}">
        <p14:creationId xmlns:p14="http://schemas.microsoft.com/office/powerpoint/2010/main" val="8657170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30E988D-6B9B-4C2C-AAA1-CA2576B283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7822" y="1143000"/>
            <a:ext cx="6858000" cy="4572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8E5E6BE-C9B9-4366-8F7C-7F214C88C7E0}"/>
              </a:ext>
            </a:extLst>
          </p:cNvPr>
          <p:cNvSpPr/>
          <p:nvPr/>
        </p:nvSpPr>
        <p:spPr>
          <a:xfrm>
            <a:off x="1412644" y="346774"/>
            <a:ext cx="6588356" cy="646331"/>
          </a:xfrm>
          <a:prstGeom prst="rect">
            <a:avLst/>
          </a:prstGeom>
          <a:solidFill>
            <a:schemeClr val="tx1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cap="none" spc="0" dirty="0">
                <a:ln w="12700" cmpd="sng">
                  <a:solidFill>
                    <a:srgbClr val="00B050"/>
                  </a:solidFill>
                  <a:prstDash val="solid"/>
                </a:ln>
                <a:solidFill>
                  <a:srgbClr val="00B050"/>
                </a:solidFill>
                <a:effectLst/>
                <a:latin typeface="Corbel" panose="020B0503020204020204" pitchFamily="34" charset="0"/>
              </a:rPr>
              <a:t>God’s Promised King v26-33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55EF5A3-BB68-48FC-9539-C8AFCA3D9679}"/>
              </a:ext>
            </a:extLst>
          </p:cNvPr>
          <p:cNvSpPr/>
          <p:nvPr/>
        </p:nvSpPr>
        <p:spPr>
          <a:xfrm>
            <a:off x="397196" y="5009321"/>
            <a:ext cx="2030896" cy="400110"/>
          </a:xfrm>
          <a:prstGeom prst="rect">
            <a:avLst/>
          </a:prstGeom>
          <a:solidFill>
            <a:schemeClr val="tx1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cap="none" spc="0" dirty="0">
                <a:ln w="12700" cmpd="sng">
                  <a:solidFill>
                    <a:srgbClr val="00B050"/>
                  </a:solidFill>
                  <a:prstDash val="solid"/>
                </a:ln>
                <a:solidFill>
                  <a:srgbClr val="00B050"/>
                </a:solidFill>
                <a:effectLst/>
                <a:latin typeface="Corbel" panose="020B0503020204020204" pitchFamily="34" charset="0"/>
              </a:rPr>
              <a:t>globalnews.ca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F833AA3-8CBB-4E2B-9939-7B46850CDC7D}"/>
              </a:ext>
            </a:extLst>
          </p:cNvPr>
          <p:cNvSpPr/>
          <p:nvPr/>
        </p:nvSpPr>
        <p:spPr>
          <a:xfrm>
            <a:off x="-1283775" y="5482998"/>
            <a:ext cx="12163646" cy="1594883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90504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AFD4AA05-E98D-468E-902A-8A5F68943C43}"/>
              </a:ext>
            </a:extLst>
          </p:cNvPr>
          <p:cNvSpPr/>
          <p:nvPr/>
        </p:nvSpPr>
        <p:spPr>
          <a:xfrm>
            <a:off x="-1283775" y="5482998"/>
            <a:ext cx="12163646" cy="1594883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4" descr="A white drawing of a crown and a wooden trough&#10;&#10;Description automatically generated">
            <a:extLst>
              <a:ext uri="{FF2B5EF4-FFF2-40B4-BE49-F238E27FC236}">
                <a16:creationId xmlns:a16="http://schemas.microsoft.com/office/drawing/2014/main" id="{6B50AE27-EA16-4998-B5D9-CF256556E3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0374" y="431432"/>
            <a:ext cx="4783252" cy="4783252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53566E78-15E2-45DD-B77E-C605879D3D28}"/>
              </a:ext>
            </a:extLst>
          </p:cNvPr>
          <p:cNvSpPr/>
          <p:nvPr/>
        </p:nvSpPr>
        <p:spPr>
          <a:xfrm>
            <a:off x="1277822" y="272820"/>
            <a:ext cx="6588356" cy="1200329"/>
          </a:xfrm>
          <a:prstGeom prst="rect">
            <a:avLst/>
          </a:prstGeom>
          <a:solidFill>
            <a:schemeClr val="tx1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cap="none" spc="0" dirty="0">
                <a:ln w="12700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/>
                <a:latin typeface="Corbel" panose="020B0503020204020204" pitchFamily="34" charset="0"/>
              </a:rPr>
              <a:t>Why bother with Christmas?</a:t>
            </a:r>
          </a:p>
          <a:p>
            <a:pPr algn="ctr"/>
            <a:r>
              <a:rPr lang="en-US" sz="3600" b="1" dirty="0">
                <a:ln w="12700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latin typeface="Corbel" panose="020B0503020204020204" pitchFamily="34" charset="0"/>
              </a:rPr>
              <a:t>Luke 1v26-38</a:t>
            </a:r>
            <a:endParaRPr lang="en-US" sz="3600" b="1" cap="none" spc="0" dirty="0">
              <a:ln w="12700" cmpd="sng">
                <a:solidFill>
                  <a:srgbClr val="FF0000"/>
                </a:solidFill>
                <a:prstDash val="solid"/>
              </a:ln>
              <a:solidFill>
                <a:srgbClr val="FF0000"/>
              </a:solidFill>
              <a:effectLst/>
              <a:latin typeface="Corbel" panose="020B0503020204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02E4D78-7A4C-4096-8260-ADD53FA88E6F}"/>
              </a:ext>
            </a:extLst>
          </p:cNvPr>
          <p:cNvSpPr/>
          <p:nvPr/>
        </p:nvSpPr>
        <p:spPr>
          <a:xfrm>
            <a:off x="1503870" y="4300039"/>
            <a:ext cx="6588356" cy="646331"/>
          </a:xfrm>
          <a:prstGeom prst="rect">
            <a:avLst/>
          </a:prstGeom>
          <a:solidFill>
            <a:schemeClr val="tx1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cap="none" spc="0" dirty="0">
                <a:ln w="12700" cmpd="sng">
                  <a:solidFill>
                    <a:srgbClr val="00B050"/>
                  </a:solidFill>
                  <a:prstDash val="solid"/>
                </a:ln>
                <a:solidFill>
                  <a:srgbClr val="00B050"/>
                </a:solidFill>
                <a:effectLst/>
                <a:latin typeface="Corbel" panose="020B0503020204020204" pitchFamily="34" charset="0"/>
              </a:rPr>
              <a:t>God’s Promised King v26-33</a:t>
            </a:r>
          </a:p>
        </p:txBody>
      </p:sp>
    </p:spTree>
    <p:extLst>
      <p:ext uri="{BB962C8B-B14F-4D97-AF65-F5344CB8AC3E}">
        <p14:creationId xmlns:p14="http://schemas.microsoft.com/office/powerpoint/2010/main" val="22520323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BE6B0D-CCA7-44FF-B0E0-2E7C73638D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02960" y="1388303"/>
            <a:ext cx="1538080" cy="460375"/>
          </a:xfrm>
          <a:solidFill>
            <a:schemeClr val="tx1"/>
          </a:solidFill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GB" b="1" dirty="0">
                <a:solidFill>
                  <a:srgbClr val="00B050"/>
                </a:solidFill>
                <a:latin typeface="Corbel" panose="020B0503020204020204" pitchFamily="34" charset="0"/>
              </a:rPr>
              <a:t>David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04FF78A-693E-4772-8061-4DAEEA0FE7AB}"/>
              </a:ext>
            </a:extLst>
          </p:cNvPr>
          <p:cNvSpPr/>
          <p:nvPr/>
        </p:nvSpPr>
        <p:spPr>
          <a:xfrm>
            <a:off x="1412644" y="346774"/>
            <a:ext cx="6588356" cy="646331"/>
          </a:xfrm>
          <a:prstGeom prst="rect">
            <a:avLst/>
          </a:prstGeom>
          <a:solidFill>
            <a:schemeClr val="tx1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cap="none" spc="0" dirty="0">
                <a:ln w="12700" cmpd="sng">
                  <a:solidFill>
                    <a:srgbClr val="00B050"/>
                  </a:solidFill>
                  <a:prstDash val="solid"/>
                </a:ln>
                <a:solidFill>
                  <a:srgbClr val="00B050"/>
                </a:solidFill>
                <a:effectLst/>
                <a:latin typeface="Corbel" panose="020B0503020204020204" pitchFamily="34" charset="0"/>
              </a:rPr>
              <a:t>The Promised King v26-33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5B304705-2987-4030-A777-18DFDB8BBA10}"/>
              </a:ext>
            </a:extLst>
          </p:cNvPr>
          <p:cNvSpPr txBox="1">
            <a:spLocks/>
          </p:cNvSpPr>
          <p:nvPr/>
        </p:nvSpPr>
        <p:spPr>
          <a:xfrm>
            <a:off x="3802960" y="1893217"/>
            <a:ext cx="1538080" cy="460375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GB" b="1" dirty="0">
                <a:solidFill>
                  <a:srgbClr val="00B050"/>
                </a:solidFill>
                <a:latin typeface="Corbel" panose="020B0503020204020204" pitchFamily="34" charset="0"/>
              </a:rPr>
              <a:t>Solomon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28688E5-37D9-4C99-A548-3A294A3F0BB7}"/>
              </a:ext>
            </a:extLst>
          </p:cNvPr>
          <p:cNvSpPr txBox="1">
            <a:spLocks/>
          </p:cNvSpPr>
          <p:nvPr/>
        </p:nvSpPr>
        <p:spPr>
          <a:xfrm>
            <a:off x="3802960" y="2398131"/>
            <a:ext cx="1538080" cy="460375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GB" b="1" dirty="0">
                <a:solidFill>
                  <a:srgbClr val="00B050"/>
                </a:solidFill>
                <a:latin typeface="Corbel" panose="020B0503020204020204" pitchFamily="34" charset="0"/>
              </a:rPr>
              <a:t>Rehoboam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896E24F2-1870-4EC5-ABDA-DBCD5055DCEE}"/>
              </a:ext>
            </a:extLst>
          </p:cNvPr>
          <p:cNvSpPr txBox="1">
            <a:spLocks/>
          </p:cNvSpPr>
          <p:nvPr/>
        </p:nvSpPr>
        <p:spPr>
          <a:xfrm>
            <a:off x="3802960" y="2903045"/>
            <a:ext cx="1538080" cy="460375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GB" b="1" dirty="0">
                <a:solidFill>
                  <a:srgbClr val="00B050"/>
                </a:solidFill>
                <a:latin typeface="Corbel" panose="020B0503020204020204" pitchFamily="34" charset="0"/>
              </a:rPr>
              <a:t>Abijah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5BCF444-624A-49FC-B4AD-C207AEB0E0F8}"/>
              </a:ext>
            </a:extLst>
          </p:cNvPr>
          <p:cNvSpPr txBox="1">
            <a:spLocks/>
          </p:cNvSpPr>
          <p:nvPr/>
        </p:nvSpPr>
        <p:spPr>
          <a:xfrm>
            <a:off x="3802960" y="3440458"/>
            <a:ext cx="1538080" cy="460375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GB" b="1" dirty="0">
                <a:solidFill>
                  <a:srgbClr val="00B050"/>
                </a:solidFill>
                <a:latin typeface="Corbel" panose="020B0503020204020204" pitchFamily="34" charset="0"/>
              </a:rPr>
              <a:t>Asa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0F3D7A41-78E1-4A30-B71A-B5EEFCCBBF83}"/>
              </a:ext>
            </a:extLst>
          </p:cNvPr>
          <p:cNvSpPr txBox="1">
            <a:spLocks/>
          </p:cNvSpPr>
          <p:nvPr/>
        </p:nvSpPr>
        <p:spPr>
          <a:xfrm>
            <a:off x="3802960" y="4490890"/>
            <a:ext cx="1538080" cy="460375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GB" b="1" dirty="0">
                <a:solidFill>
                  <a:srgbClr val="00B050"/>
                </a:solidFill>
                <a:latin typeface="Corbel" panose="020B0503020204020204" pitchFamily="34" charset="0"/>
              </a:rPr>
              <a:t>Etc.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6E32F047-B723-4339-A375-BC5AA8E58A27}"/>
              </a:ext>
            </a:extLst>
          </p:cNvPr>
          <p:cNvSpPr txBox="1">
            <a:spLocks/>
          </p:cNvSpPr>
          <p:nvPr/>
        </p:nvSpPr>
        <p:spPr>
          <a:xfrm>
            <a:off x="3802960" y="3965674"/>
            <a:ext cx="1538080" cy="460375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>
            <a:normAutofit fontScale="6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GB" b="1" dirty="0" err="1">
                <a:solidFill>
                  <a:srgbClr val="00B050"/>
                </a:solidFill>
                <a:latin typeface="Corbel" panose="020B0503020204020204" pitchFamily="34" charset="0"/>
              </a:rPr>
              <a:t>Jehoshophat</a:t>
            </a:r>
            <a:endParaRPr lang="en-GB" b="1" dirty="0">
              <a:solidFill>
                <a:srgbClr val="00B050"/>
              </a:solidFill>
              <a:latin typeface="Corbel" panose="020B0503020204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F842A03-E052-4ECD-9B09-CB0586A889C0}"/>
              </a:ext>
            </a:extLst>
          </p:cNvPr>
          <p:cNvSpPr/>
          <p:nvPr/>
        </p:nvSpPr>
        <p:spPr>
          <a:xfrm>
            <a:off x="-1283775" y="5482998"/>
            <a:ext cx="12163646" cy="1594883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4208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4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4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3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3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35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4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5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46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4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4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4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59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60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61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4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71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72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73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74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4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4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85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86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8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uiExpand="1" build="p"/>
      <p:bldP spid="5" grpId="1" build="allAtOnce" animBg="1"/>
      <p:bldP spid="6" grpId="0" uiExpand="1" build="p"/>
      <p:bldP spid="6" grpId="1" build="allAtOnce" animBg="1"/>
      <p:bldP spid="7" grpId="0" uiExpand="1" build="p"/>
      <p:bldP spid="7" grpId="1" build="allAtOnce" animBg="1"/>
      <p:bldP spid="8" grpId="0" uiExpand="1" build="p"/>
      <p:bldP spid="8" grpId="1" build="allAtOnce" animBg="1"/>
      <p:bldP spid="9" grpId="0" uiExpand="1" build="p"/>
      <p:bldP spid="9" grpId="1" build="allAtOnce" animBg="1"/>
      <p:bldP spid="10" grpId="0" uiExpand="1" build="p"/>
      <p:bldP spid="10" grpId="1" build="allAtOnce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AFD4AA05-E98D-468E-902A-8A5F68943C43}"/>
              </a:ext>
            </a:extLst>
          </p:cNvPr>
          <p:cNvSpPr/>
          <p:nvPr/>
        </p:nvSpPr>
        <p:spPr>
          <a:xfrm>
            <a:off x="-1283775" y="5482998"/>
            <a:ext cx="12163646" cy="1594883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4" descr="A white drawing of a crown and a wooden trough&#10;&#10;Description automatically generated">
            <a:extLst>
              <a:ext uri="{FF2B5EF4-FFF2-40B4-BE49-F238E27FC236}">
                <a16:creationId xmlns:a16="http://schemas.microsoft.com/office/drawing/2014/main" id="{6B50AE27-EA16-4998-B5D9-CF256556E3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0374" y="431432"/>
            <a:ext cx="4783252" cy="4783252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53566E78-15E2-45DD-B77E-C605879D3D28}"/>
              </a:ext>
            </a:extLst>
          </p:cNvPr>
          <p:cNvSpPr/>
          <p:nvPr/>
        </p:nvSpPr>
        <p:spPr>
          <a:xfrm>
            <a:off x="1277822" y="272820"/>
            <a:ext cx="6588356" cy="1200329"/>
          </a:xfrm>
          <a:prstGeom prst="rect">
            <a:avLst/>
          </a:prstGeom>
          <a:solidFill>
            <a:schemeClr val="tx1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cap="none" spc="0" dirty="0">
                <a:ln w="12700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/>
                <a:latin typeface="Corbel" panose="020B0503020204020204" pitchFamily="34" charset="0"/>
              </a:rPr>
              <a:t>Why bother with Christmas?</a:t>
            </a:r>
          </a:p>
          <a:p>
            <a:pPr algn="ctr"/>
            <a:r>
              <a:rPr lang="en-US" sz="3600" b="1" dirty="0">
                <a:ln w="12700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latin typeface="Corbel" panose="020B0503020204020204" pitchFamily="34" charset="0"/>
              </a:rPr>
              <a:t>Luke 1v26-38</a:t>
            </a:r>
            <a:endParaRPr lang="en-US" sz="3600" b="1" cap="none" spc="0" dirty="0">
              <a:ln w="12700" cmpd="sng">
                <a:solidFill>
                  <a:srgbClr val="FF0000"/>
                </a:solidFill>
                <a:prstDash val="solid"/>
              </a:ln>
              <a:solidFill>
                <a:srgbClr val="FF0000"/>
              </a:solidFill>
              <a:effectLst/>
              <a:latin typeface="Corbel" panose="020B0503020204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02E4D78-7A4C-4096-8260-ADD53FA88E6F}"/>
              </a:ext>
            </a:extLst>
          </p:cNvPr>
          <p:cNvSpPr/>
          <p:nvPr/>
        </p:nvSpPr>
        <p:spPr>
          <a:xfrm>
            <a:off x="1503870" y="4300039"/>
            <a:ext cx="6588356" cy="646331"/>
          </a:xfrm>
          <a:prstGeom prst="rect">
            <a:avLst/>
          </a:prstGeom>
          <a:solidFill>
            <a:schemeClr val="tx1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cap="none" spc="0" dirty="0">
                <a:ln w="12700" cmpd="sng">
                  <a:solidFill>
                    <a:srgbClr val="00B050"/>
                  </a:solidFill>
                  <a:prstDash val="solid"/>
                </a:ln>
                <a:solidFill>
                  <a:srgbClr val="00B050"/>
                </a:solidFill>
                <a:effectLst/>
                <a:latin typeface="Corbel" panose="020B0503020204020204" pitchFamily="34" charset="0"/>
              </a:rPr>
              <a:t>God’s Promised King v26-33</a:t>
            </a:r>
          </a:p>
        </p:txBody>
      </p:sp>
    </p:spTree>
    <p:extLst>
      <p:ext uri="{BB962C8B-B14F-4D97-AF65-F5344CB8AC3E}">
        <p14:creationId xmlns:p14="http://schemas.microsoft.com/office/powerpoint/2010/main" val="37103982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AFD4AA05-E98D-468E-902A-8A5F68943C43}"/>
              </a:ext>
            </a:extLst>
          </p:cNvPr>
          <p:cNvSpPr/>
          <p:nvPr/>
        </p:nvSpPr>
        <p:spPr>
          <a:xfrm>
            <a:off x="-1283775" y="5482998"/>
            <a:ext cx="12163646" cy="1594883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56BB833-034F-4E6A-98BE-AB95F9D12C69}"/>
              </a:ext>
            </a:extLst>
          </p:cNvPr>
          <p:cNvSpPr/>
          <p:nvPr/>
        </p:nvSpPr>
        <p:spPr>
          <a:xfrm>
            <a:off x="1277822" y="2228671"/>
            <a:ext cx="6588356" cy="1200329"/>
          </a:xfrm>
          <a:prstGeom prst="rect">
            <a:avLst/>
          </a:prstGeom>
          <a:solidFill>
            <a:schemeClr val="tx1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cap="none" spc="0" dirty="0">
                <a:ln w="12700" cmpd="sng">
                  <a:solidFill>
                    <a:srgbClr val="00B050"/>
                  </a:solidFill>
                  <a:prstDash val="solid"/>
                </a:ln>
                <a:solidFill>
                  <a:srgbClr val="00B050"/>
                </a:solidFill>
                <a:effectLst/>
                <a:latin typeface="Corbel" panose="020B0503020204020204" pitchFamily="34" charset="0"/>
              </a:rPr>
              <a:t>“For the Almighty, 2023 has so far constituted a PR nightmare”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7C12D90-5DF8-46B6-BC56-F01763DCEC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2161" y="239984"/>
            <a:ext cx="4779678" cy="477967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F12D90C-516B-4D71-B8CC-97D691F1EC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5831" y="264980"/>
            <a:ext cx="6590347" cy="646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0849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AFD4AA05-E98D-468E-902A-8A5F68943C43}"/>
              </a:ext>
            </a:extLst>
          </p:cNvPr>
          <p:cNvSpPr/>
          <p:nvPr/>
        </p:nvSpPr>
        <p:spPr>
          <a:xfrm>
            <a:off x="-1283775" y="5482998"/>
            <a:ext cx="12163646" cy="1594883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3566E78-15E2-45DD-B77E-C605879D3D28}"/>
              </a:ext>
            </a:extLst>
          </p:cNvPr>
          <p:cNvSpPr/>
          <p:nvPr/>
        </p:nvSpPr>
        <p:spPr>
          <a:xfrm>
            <a:off x="1277822" y="272820"/>
            <a:ext cx="6588356" cy="1200329"/>
          </a:xfrm>
          <a:prstGeom prst="rect">
            <a:avLst/>
          </a:prstGeom>
          <a:solidFill>
            <a:schemeClr val="tx1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cap="none" spc="0" dirty="0">
                <a:ln w="12700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/>
                <a:latin typeface="Corbel" panose="020B0503020204020204" pitchFamily="34" charset="0"/>
              </a:rPr>
              <a:t>Why bother with Christmas?</a:t>
            </a:r>
          </a:p>
          <a:p>
            <a:pPr algn="ctr"/>
            <a:r>
              <a:rPr lang="en-US" sz="3600" b="1" dirty="0">
                <a:ln w="12700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latin typeface="Corbel" panose="020B0503020204020204" pitchFamily="34" charset="0"/>
              </a:rPr>
              <a:t>Luke 1v26-38</a:t>
            </a:r>
            <a:endParaRPr lang="en-US" sz="3600" b="1" cap="none" spc="0" dirty="0">
              <a:ln w="12700" cmpd="sng">
                <a:solidFill>
                  <a:srgbClr val="FF0000"/>
                </a:solidFill>
                <a:prstDash val="solid"/>
              </a:ln>
              <a:solidFill>
                <a:srgbClr val="FF0000"/>
              </a:solidFill>
              <a:effectLst/>
              <a:latin typeface="Corbel" panose="020B0503020204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02E4D78-7A4C-4096-8260-ADD53FA88E6F}"/>
              </a:ext>
            </a:extLst>
          </p:cNvPr>
          <p:cNvSpPr/>
          <p:nvPr/>
        </p:nvSpPr>
        <p:spPr>
          <a:xfrm>
            <a:off x="1277822" y="4300038"/>
            <a:ext cx="6588356" cy="646331"/>
          </a:xfrm>
          <a:prstGeom prst="rect">
            <a:avLst/>
          </a:prstGeom>
          <a:solidFill>
            <a:schemeClr val="tx1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dirty="0">
                <a:ln w="12700" cmpd="sng">
                  <a:solidFill>
                    <a:srgbClr val="00B050"/>
                  </a:solidFill>
                  <a:prstDash val="solid"/>
                </a:ln>
                <a:solidFill>
                  <a:srgbClr val="00B050"/>
                </a:solidFill>
                <a:latin typeface="Corbel" panose="020B0503020204020204" pitchFamily="34" charset="0"/>
              </a:rPr>
              <a:t>God’s Powerful Word (v34-38)</a:t>
            </a:r>
            <a:endParaRPr lang="en-US" sz="3600" b="1" cap="none" spc="0" dirty="0">
              <a:ln w="12700" cmpd="sng">
                <a:solidFill>
                  <a:srgbClr val="00B050"/>
                </a:solidFill>
                <a:prstDash val="solid"/>
              </a:ln>
              <a:solidFill>
                <a:srgbClr val="00B050"/>
              </a:solidFill>
              <a:effectLst/>
              <a:latin typeface="Corbel" panose="020B0503020204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55C30D7-E141-4C71-828C-A3B07341DE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3032" y="1653106"/>
            <a:ext cx="3637935" cy="2466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1469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AFD4AA05-E98D-468E-902A-8A5F68943C43}"/>
              </a:ext>
            </a:extLst>
          </p:cNvPr>
          <p:cNvSpPr/>
          <p:nvPr/>
        </p:nvSpPr>
        <p:spPr>
          <a:xfrm>
            <a:off x="-1283775" y="5482998"/>
            <a:ext cx="12163646" cy="1594883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02E4D78-7A4C-4096-8260-ADD53FA88E6F}"/>
              </a:ext>
            </a:extLst>
          </p:cNvPr>
          <p:cNvSpPr/>
          <p:nvPr/>
        </p:nvSpPr>
        <p:spPr>
          <a:xfrm>
            <a:off x="1277822" y="160300"/>
            <a:ext cx="6588356" cy="646331"/>
          </a:xfrm>
          <a:prstGeom prst="rect">
            <a:avLst/>
          </a:prstGeom>
          <a:solidFill>
            <a:schemeClr val="tx1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dirty="0">
                <a:ln w="12700" cmpd="sng">
                  <a:solidFill>
                    <a:srgbClr val="00B050"/>
                  </a:solidFill>
                  <a:prstDash val="solid"/>
                </a:ln>
                <a:solidFill>
                  <a:srgbClr val="00B050"/>
                </a:solidFill>
                <a:latin typeface="Corbel" panose="020B0503020204020204" pitchFamily="34" charset="0"/>
              </a:rPr>
              <a:t>God’s Powerful Word (v34-38)</a:t>
            </a:r>
            <a:endParaRPr lang="en-US" sz="3600" b="1" cap="none" spc="0" dirty="0">
              <a:ln w="12700" cmpd="sng">
                <a:solidFill>
                  <a:srgbClr val="00B050"/>
                </a:solidFill>
                <a:prstDash val="solid"/>
              </a:ln>
              <a:solidFill>
                <a:srgbClr val="00B050"/>
              </a:solidFill>
              <a:effectLst/>
              <a:latin typeface="Corbel" panose="020B0503020204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C4B61A9-7DFC-4A47-B2A3-DA5997AC78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2713" y="893915"/>
            <a:ext cx="7298574" cy="4105448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1863005-B6B9-45E7-8D02-BD81200B2842}"/>
              </a:ext>
            </a:extLst>
          </p:cNvPr>
          <p:cNvSpPr/>
          <p:nvPr/>
        </p:nvSpPr>
        <p:spPr>
          <a:xfrm>
            <a:off x="6400799" y="5071903"/>
            <a:ext cx="2000163" cy="338554"/>
          </a:xfrm>
          <a:prstGeom prst="rect">
            <a:avLst/>
          </a:prstGeom>
          <a:solidFill>
            <a:schemeClr val="tx1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600" b="1" dirty="0">
                <a:ln w="12700" cmpd="sng">
                  <a:solidFill>
                    <a:srgbClr val="00B050"/>
                  </a:solidFill>
                  <a:prstDash val="solid"/>
                </a:ln>
                <a:solidFill>
                  <a:srgbClr val="00B050"/>
                </a:solidFill>
                <a:latin typeface="Corbel" panose="020B0503020204020204" pitchFamily="34" charset="0"/>
              </a:rPr>
              <a:t>Londonreal.tv</a:t>
            </a:r>
            <a:endParaRPr lang="en-US" sz="1600" b="1" cap="none" spc="0" dirty="0">
              <a:ln w="12700" cmpd="sng">
                <a:solidFill>
                  <a:srgbClr val="00B050"/>
                </a:solidFill>
                <a:prstDash val="solid"/>
              </a:ln>
              <a:solidFill>
                <a:srgbClr val="00B050"/>
              </a:solidFill>
              <a:effectLst/>
              <a:latin typeface="Corbel" panose="020B05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20005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AFD4AA05-E98D-468E-902A-8A5F68943C43}"/>
              </a:ext>
            </a:extLst>
          </p:cNvPr>
          <p:cNvSpPr/>
          <p:nvPr/>
        </p:nvSpPr>
        <p:spPr>
          <a:xfrm>
            <a:off x="-1283775" y="5482998"/>
            <a:ext cx="12163646" cy="1594883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02E4D78-7A4C-4096-8260-ADD53FA88E6F}"/>
              </a:ext>
            </a:extLst>
          </p:cNvPr>
          <p:cNvSpPr/>
          <p:nvPr/>
        </p:nvSpPr>
        <p:spPr>
          <a:xfrm>
            <a:off x="1277822" y="160300"/>
            <a:ext cx="6588356" cy="646331"/>
          </a:xfrm>
          <a:prstGeom prst="rect">
            <a:avLst/>
          </a:prstGeom>
          <a:solidFill>
            <a:schemeClr val="tx1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dirty="0">
                <a:ln w="12700" cmpd="sng">
                  <a:solidFill>
                    <a:srgbClr val="00B050"/>
                  </a:solidFill>
                  <a:prstDash val="solid"/>
                </a:ln>
                <a:solidFill>
                  <a:srgbClr val="00B050"/>
                </a:solidFill>
                <a:latin typeface="Corbel" panose="020B0503020204020204" pitchFamily="34" charset="0"/>
              </a:rPr>
              <a:t>God’s Powerful Word (v34-38)</a:t>
            </a:r>
            <a:endParaRPr lang="en-US" sz="3600" b="1" cap="none" spc="0" dirty="0">
              <a:ln w="12700" cmpd="sng">
                <a:solidFill>
                  <a:srgbClr val="00B050"/>
                </a:solidFill>
                <a:prstDash val="solid"/>
              </a:ln>
              <a:solidFill>
                <a:srgbClr val="00B050"/>
              </a:solidFill>
              <a:effectLst/>
              <a:latin typeface="Corbel" panose="020B0503020204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1863005-B6B9-45E7-8D02-BD81200B2842}"/>
              </a:ext>
            </a:extLst>
          </p:cNvPr>
          <p:cNvSpPr/>
          <p:nvPr/>
        </p:nvSpPr>
        <p:spPr>
          <a:xfrm>
            <a:off x="6400799" y="5071903"/>
            <a:ext cx="2000163" cy="338554"/>
          </a:xfrm>
          <a:prstGeom prst="rect">
            <a:avLst/>
          </a:prstGeom>
          <a:solidFill>
            <a:schemeClr val="tx1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600" b="1" dirty="0">
                <a:ln w="12700" cmpd="sng">
                  <a:solidFill>
                    <a:srgbClr val="00B050"/>
                  </a:solidFill>
                  <a:prstDash val="solid"/>
                </a:ln>
                <a:solidFill>
                  <a:srgbClr val="00B050"/>
                </a:solidFill>
                <a:latin typeface="Corbel" panose="020B0503020204020204" pitchFamily="34" charset="0"/>
              </a:rPr>
              <a:t>This Morning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3D85587-38E3-44DE-866C-25A5AE60AD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967592"/>
            <a:ext cx="7010400" cy="3943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41399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AFD4AA05-E98D-468E-902A-8A5F68943C43}"/>
              </a:ext>
            </a:extLst>
          </p:cNvPr>
          <p:cNvSpPr/>
          <p:nvPr/>
        </p:nvSpPr>
        <p:spPr>
          <a:xfrm>
            <a:off x="-1283775" y="5482998"/>
            <a:ext cx="12163646" cy="1594883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02E4D78-7A4C-4096-8260-ADD53FA88E6F}"/>
              </a:ext>
            </a:extLst>
          </p:cNvPr>
          <p:cNvSpPr/>
          <p:nvPr/>
        </p:nvSpPr>
        <p:spPr>
          <a:xfrm>
            <a:off x="1277822" y="160300"/>
            <a:ext cx="6588356" cy="646331"/>
          </a:xfrm>
          <a:prstGeom prst="rect">
            <a:avLst/>
          </a:prstGeom>
          <a:solidFill>
            <a:schemeClr val="tx1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dirty="0">
                <a:ln w="12700" cmpd="sng">
                  <a:solidFill>
                    <a:srgbClr val="00B050"/>
                  </a:solidFill>
                  <a:prstDash val="solid"/>
                </a:ln>
                <a:solidFill>
                  <a:srgbClr val="00B050"/>
                </a:solidFill>
                <a:latin typeface="Corbel" panose="020B0503020204020204" pitchFamily="34" charset="0"/>
              </a:rPr>
              <a:t>God’s Powerful Word (v34-38)</a:t>
            </a:r>
            <a:endParaRPr lang="en-US" sz="3600" b="1" cap="none" spc="0" dirty="0">
              <a:ln w="12700" cmpd="sng">
                <a:solidFill>
                  <a:srgbClr val="00B050"/>
                </a:solidFill>
                <a:prstDash val="solid"/>
              </a:ln>
              <a:solidFill>
                <a:srgbClr val="00B050"/>
              </a:solidFill>
              <a:effectLst/>
              <a:latin typeface="Corbel" panose="020B0503020204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1ED62B9-3D65-42EA-B391-19B6D4551D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7064" y="994817"/>
            <a:ext cx="3509871" cy="4299995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2B43E75-E601-478A-BA54-271189E5691F}"/>
              </a:ext>
            </a:extLst>
          </p:cNvPr>
          <p:cNvSpPr/>
          <p:nvPr/>
        </p:nvSpPr>
        <p:spPr>
          <a:xfrm>
            <a:off x="6400799" y="5071903"/>
            <a:ext cx="2662178" cy="338554"/>
          </a:xfrm>
          <a:prstGeom prst="rect">
            <a:avLst/>
          </a:prstGeom>
          <a:solidFill>
            <a:schemeClr val="tx1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600" b="1" dirty="0">
                <a:ln w="12700" cmpd="sng">
                  <a:solidFill>
                    <a:srgbClr val="00B050"/>
                  </a:solidFill>
                  <a:prstDash val="solid"/>
                </a:ln>
                <a:solidFill>
                  <a:srgbClr val="00B050"/>
                </a:solidFill>
                <a:latin typeface="Corbel" panose="020B0503020204020204" pitchFamily="34" charset="0"/>
              </a:rPr>
              <a:t>www.monasteryicons.com</a:t>
            </a:r>
          </a:p>
        </p:txBody>
      </p:sp>
    </p:spTree>
    <p:extLst>
      <p:ext uri="{BB962C8B-B14F-4D97-AF65-F5344CB8AC3E}">
        <p14:creationId xmlns:p14="http://schemas.microsoft.com/office/powerpoint/2010/main" val="12414517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AFD4AA05-E98D-468E-902A-8A5F68943C43}"/>
              </a:ext>
            </a:extLst>
          </p:cNvPr>
          <p:cNvSpPr/>
          <p:nvPr/>
        </p:nvSpPr>
        <p:spPr>
          <a:xfrm>
            <a:off x="-1283775" y="5482998"/>
            <a:ext cx="12163646" cy="1594883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3566E78-15E2-45DD-B77E-C605879D3D28}"/>
              </a:ext>
            </a:extLst>
          </p:cNvPr>
          <p:cNvSpPr/>
          <p:nvPr/>
        </p:nvSpPr>
        <p:spPr>
          <a:xfrm>
            <a:off x="1277822" y="272820"/>
            <a:ext cx="6588356" cy="1200329"/>
          </a:xfrm>
          <a:prstGeom prst="rect">
            <a:avLst/>
          </a:prstGeom>
          <a:solidFill>
            <a:schemeClr val="tx1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cap="none" spc="0" dirty="0">
                <a:ln w="12700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/>
                <a:latin typeface="Corbel" panose="020B0503020204020204" pitchFamily="34" charset="0"/>
              </a:rPr>
              <a:t>Why bother with Christmas?</a:t>
            </a:r>
          </a:p>
          <a:p>
            <a:pPr algn="ctr"/>
            <a:r>
              <a:rPr lang="en-US" sz="3600" b="1" dirty="0">
                <a:ln w="12700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latin typeface="Corbel" panose="020B0503020204020204" pitchFamily="34" charset="0"/>
              </a:rPr>
              <a:t>Luke 1v26-38</a:t>
            </a:r>
            <a:endParaRPr lang="en-US" sz="3600" b="1" cap="none" spc="0" dirty="0">
              <a:ln w="12700" cmpd="sng">
                <a:solidFill>
                  <a:srgbClr val="FF0000"/>
                </a:solidFill>
                <a:prstDash val="solid"/>
              </a:ln>
              <a:solidFill>
                <a:srgbClr val="FF0000"/>
              </a:solidFill>
              <a:effectLst/>
              <a:latin typeface="Corbel" panose="020B0503020204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02E4D78-7A4C-4096-8260-ADD53FA88E6F}"/>
              </a:ext>
            </a:extLst>
          </p:cNvPr>
          <p:cNvSpPr/>
          <p:nvPr/>
        </p:nvSpPr>
        <p:spPr>
          <a:xfrm>
            <a:off x="1277822" y="4300038"/>
            <a:ext cx="6588356" cy="646331"/>
          </a:xfrm>
          <a:prstGeom prst="rect">
            <a:avLst/>
          </a:prstGeom>
          <a:solidFill>
            <a:schemeClr val="tx1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dirty="0">
                <a:ln w="12700" cmpd="sng">
                  <a:solidFill>
                    <a:srgbClr val="00B050"/>
                  </a:solidFill>
                  <a:prstDash val="solid"/>
                </a:ln>
                <a:solidFill>
                  <a:srgbClr val="00B050"/>
                </a:solidFill>
                <a:latin typeface="Corbel" panose="020B0503020204020204" pitchFamily="34" charset="0"/>
              </a:rPr>
              <a:t>God’s Powerful Word (v34-38)</a:t>
            </a:r>
            <a:endParaRPr lang="en-US" sz="3600" b="1" cap="none" spc="0" dirty="0">
              <a:ln w="12700" cmpd="sng">
                <a:solidFill>
                  <a:srgbClr val="00B050"/>
                </a:solidFill>
                <a:prstDash val="solid"/>
              </a:ln>
              <a:solidFill>
                <a:srgbClr val="00B050"/>
              </a:solidFill>
              <a:effectLst/>
              <a:latin typeface="Corbel" panose="020B0503020204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55C30D7-E141-4C71-828C-A3B07341DE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3032" y="1653106"/>
            <a:ext cx="3637935" cy="2466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44459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AFD4AA05-E98D-468E-902A-8A5F68943C43}"/>
              </a:ext>
            </a:extLst>
          </p:cNvPr>
          <p:cNvSpPr/>
          <p:nvPr/>
        </p:nvSpPr>
        <p:spPr>
          <a:xfrm>
            <a:off x="-1283775" y="5482998"/>
            <a:ext cx="12163646" cy="1594883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B16D4E9-59BC-4EF4-A07B-09F7DCC7808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149"/>
          <a:stretch/>
        </p:blipFill>
        <p:spPr>
          <a:xfrm>
            <a:off x="-92598" y="950848"/>
            <a:ext cx="3402490" cy="453215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C274575-F1A8-4190-ACA0-BA43FF80A3A0}"/>
              </a:ext>
            </a:extLst>
          </p:cNvPr>
          <p:cNvSpPr/>
          <p:nvPr/>
        </p:nvSpPr>
        <p:spPr>
          <a:xfrm>
            <a:off x="1309729" y="5144444"/>
            <a:ext cx="2000163" cy="338554"/>
          </a:xfrm>
          <a:prstGeom prst="rect">
            <a:avLst/>
          </a:prstGeom>
          <a:solidFill>
            <a:schemeClr val="tx1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600" b="1" dirty="0">
                <a:ln w="12700" cmpd="sng">
                  <a:solidFill>
                    <a:srgbClr val="00B050"/>
                  </a:solidFill>
                  <a:prstDash val="solid"/>
                </a:ln>
                <a:solidFill>
                  <a:srgbClr val="00B050"/>
                </a:solidFill>
                <a:latin typeface="Corbel" panose="020B0503020204020204" pitchFamily="34" charset="0"/>
              </a:rPr>
              <a:t>Popsugar.com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4ACDCFA-9734-43B9-ADE6-BED095F3209E}"/>
              </a:ext>
            </a:extLst>
          </p:cNvPr>
          <p:cNvSpPr/>
          <p:nvPr/>
        </p:nvSpPr>
        <p:spPr>
          <a:xfrm>
            <a:off x="3309892" y="990378"/>
            <a:ext cx="5834108" cy="4216539"/>
          </a:xfrm>
          <a:prstGeom prst="rect">
            <a:avLst/>
          </a:prstGeom>
          <a:solidFill>
            <a:schemeClr val="tx1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GB" sz="2800" dirty="0">
                <a:solidFill>
                  <a:srgbClr val="00B050"/>
                </a:solidFill>
                <a:effectLst/>
                <a:latin typeface="Corbel" panose="020B0503020204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Nobody wanted to be famous more than me. I was convinced it was the answer. I was 25, it was the second year of ‘Friends’, and eight months into it, I realized the American dream is not making me happy, not filling the holes in my life… Fame does not do what you think it’s going to do. It was all a trick.</a:t>
            </a:r>
          </a:p>
          <a:p>
            <a:pPr algn="r"/>
            <a:r>
              <a:rPr lang="en-GB" sz="1600" cap="none" spc="0" dirty="0">
                <a:ln w="12700" cmpd="sng">
                  <a:solidFill>
                    <a:srgbClr val="00B050"/>
                  </a:solidFill>
                  <a:prstDash val="solid"/>
                </a:ln>
                <a:solidFill>
                  <a:srgbClr val="00B050"/>
                </a:solidFill>
                <a:latin typeface="Corbel" panose="020B0503020204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Matthew Perry, Washington Post</a:t>
            </a:r>
            <a:endParaRPr lang="en-US" sz="3200" cap="none" spc="0" dirty="0">
              <a:ln w="12700" cmpd="sng">
                <a:solidFill>
                  <a:srgbClr val="00B050"/>
                </a:solidFill>
                <a:prstDash val="solid"/>
              </a:ln>
              <a:solidFill>
                <a:srgbClr val="00B050"/>
              </a:solidFill>
              <a:effectLst/>
              <a:latin typeface="Corbel" panose="020B0503020204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A3467ED-79C3-4DAF-BC38-0E0B2C8DAF7E}"/>
              </a:ext>
            </a:extLst>
          </p:cNvPr>
          <p:cNvSpPr/>
          <p:nvPr/>
        </p:nvSpPr>
        <p:spPr>
          <a:xfrm>
            <a:off x="1277822" y="160300"/>
            <a:ext cx="6588356" cy="646331"/>
          </a:xfrm>
          <a:prstGeom prst="rect">
            <a:avLst/>
          </a:prstGeom>
          <a:solidFill>
            <a:schemeClr val="tx1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dirty="0">
                <a:ln w="12700" cmpd="sng">
                  <a:solidFill>
                    <a:srgbClr val="00B050"/>
                  </a:solidFill>
                  <a:prstDash val="solid"/>
                </a:ln>
                <a:solidFill>
                  <a:srgbClr val="00B050"/>
                </a:solidFill>
                <a:latin typeface="Corbel" panose="020B0503020204020204" pitchFamily="34" charset="0"/>
              </a:rPr>
              <a:t>God’s Powerful Word (v34-38)</a:t>
            </a:r>
            <a:endParaRPr lang="en-US" sz="3600" b="1" cap="none" spc="0" dirty="0">
              <a:ln w="12700" cmpd="sng">
                <a:solidFill>
                  <a:srgbClr val="00B050"/>
                </a:solidFill>
                <a:prstDash val="solid"/>
              </a:ln>
              <a:solidFill>
                <a:srgbClr val="00B050"/>
              </a:solidFill>
              <a:effectLst/>
              <a:latin typeface="Corbel" panose="020B05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24061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AFD4AA05-E98D-468E-902A-8A5F68943C43}"/>
              </a:ext>
            </a:extLst>
          </p:cNvPr>
          <p:cNvSpPr/>
          <p:nvPr/>
        </p:nvSpPr>
        <p:spPr>
          <a:xfrm>
            <a:off x="-1283775" y="5482998"/>
            <a:ext cx="12163646" cy="1594883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3566E78-15E2-45DD-B77E-C605879D3D28}"/>
              </a:ext>
            </a:extLst>
          </p:cNvPr>
          <p:cNvSpPr/>
          <p:nvPr/>
        </p:nvSpPr>
        <p:spPr>
          <a:xfrm>
            <a:off x="1277822" y="272820"/>
            <a:ext cx="6588356" cy="1200329"/>
          </a:xfrm>
          <a:prstGeom prst="rect">
            <a:avLst/>
          </a:prstGeom>
          <a:solidFill>
            <a:schemeClr val="tx1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cap="none" spc="0" dirty="0">
                <a:ln w="12700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/>
                <a:latin typeface="Corbel" panose="020B0503020204020204" pitchFamily="34" charset="0"/>
              </a:rPr>
              <a:t>Why bother with Christmas?</a:t>
            </a:r>
          </a:p>
          <a:p>
            <a:pPr algn="ctr"/>
            <a:r>
              <a:rPr lang="en-US" sz="3600" b="1" dirty="0">
                <a:ln w="12700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latin typeface="Corbel" panose="020B0503020204020204" pitchFamily="34" charset="0"/>
              </a:rPr>
              <a:t>Luke 1v26-38</a:t>
            </a:r>
            <a:endParaRPr lang="en-US" sz="3600" b="1" cap="none" spc="0" dirty="0">
              <a:ln w="12700" cmpd="sng">
                <a:solidFill>
                  <a:srgbClr val="FF0000"/>
                </a:solidFill>
                <a:prstDash val="solid"/>
              </a:ln>
              <a:solidFill>
                <a:srgbClr val="FF0000"/>
              </a:solidFill>
              <a:effectLst/>
              <a:latin typeface="Corbel" panose="020B0503020204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02E4D78-7A4C-4096-8260-ADD53FA88E6F}"/>
              </a:ext>
            </a:extLst>
          </p:cNvPr>
          <p:cNvSpPr/>
          <p:nvPr/>
        </p:nvSpPr>
        <p:spPr>
          <a:xfrm>
            <a:off x="1277822" y="4300038"/>
            <a:ext cx="6588356" cy="646331"/>
          </a:xfrm>
          <a:prstGeom prst="rect">
            <a:avLst/>
          </a:prstGeom>
          <a:solidFill>
            <a:schemeClr val="tx1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dirty="0">
                <a:ln w="12700" cmpd="sng">
                  <a:solidFill>
                    <a:srgbClr val="00B050"/>
                  </a:solidFill>
                  <a:prstDash val="solid"/>
                </a:ln>
                <a:solidFill>
                  <a:srgbClr val="00B050"/>
                </a:solidFill>
                <a:latin typeface="Corbel" panose="020B0503020204020204" pitchFamily="34" charset="0"/>
              </a:rPr>
              <a:t>God’s Powerful Word (v34-38)</a:t>
            </a:r>
            <a:endParaRPr lang="en-US" sz="3600" b="1" cap="none" spc="0" dirty="0">
              <a:ln w="12700" cmpd="sng">
                <a:solidFill>
                  <a:srgbClr val="00B050"/>
                </a:solidFill>
                <a:prstDash val="solid"/>
              </a:ln>
              <a:solidFill>
                <a:srgbClr val="00B050"/>
              </a:solidFill>
              <a:effectLst/>
              <a:latin typeface="Corbel" panose="020B0503020204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55C30D7-E141-4C71-828C-A3B07341DE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3032" y="1653106"/>
            <a:ext cx="3637935" cy="2466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93738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AFD4AA05-E98D-468E-902A-8A5F68943C43}"/>
              </a:ext>
            </a:extLst>
          </p:cNvPr>
          <p:cNvSpPr/>
          <p:nvPr/>
        </p:nvSpPr>
        <p:spPr>
          <a:xfrm>
            <a:off x="-1283775" y="5482998"/>
            <a:ext cx="12163646" cy="1594883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3566E78-15E2-45DD-B77E-C605879D3D28}"/>
              </a:ext>
            </a:extLst>
          </p:cNvPr>
          <p:cNvSpPr/>
          <p:nvPr/>
        </p:nvSpPr>
        <p:spPr>
          <a:xfrm>
            <a:off x="1277822" y="272820"/>
            <a:ext cx="6588356" cy="1200329"/>
          </a:xfrm>
          <a:prstGeom prst="rect">
            <a:avLst/>
          </a:prstGeom>
          <a:solidFill>
            <a:schemeClr val="tx1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cap="none" spc="0" dirty="0">
                <a:ln w="12700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/>
                <a:latin typeface="Corbel" panose="020B0503020204020204" pitchFamily="34" charset="0"/>
              </a:rPr>
              <a:t>Why bother with Christmas?</a:t>
            </a:r>
          </a:p>
          <a:p>
            <a:pPr algn="ctr"/>
            <a:r>
              <a:rPr lang="en-US" sz="3600" b="1" dirty="0">
                <a:ln w="12700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latin typeface="Corbel" panose="020B0503020204020204" pitchFamily="34" charset="0"/>
              </a:rPr>
              <a:t>Luke 1v26-38</a:t>
            </a:r>
            <a:endParaRPr lang="en-US" sz="3600" b="1" cap="none" spc="0" dirty="0">
              <a:ln w="12700" cmpd="sng">
                <a:solidFill>
                  <a:srgbClr val="FF0000"/>
                </a:solidFill>
                <a:prstDash val="solid"/>
              </a:ln>
              <a:solidFill>
                <a:srgbClr val="FF0000"/>
              </a:solidFill>
              <a:effectLst/>
              <a:latin typeface="Corbel" panose="020B0503020204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02E4D78-7A4C-4096-8260-ADD53FA88E6F}"/>
              </a:ext>
            </a:extLst>
          </p:cNvPr>
          <p:cNvSpPr/>
          <p:nvPr/>
        </p:nvSpPr>
        <p:spPr>
          <a:xfrm>
            <a:off x="1277822" y="3160738"/>
            <a:ext cx="6588356" cy="646331"/>
          </a:xfrm>
          <a:prstGeom prst="rect">
            <a:avLst/>
          </a:prstGeom>
          <a:solidFill>
            <a:schemeClr val="tx1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dirty="0">
                <a:ln w="12700" cmpd="sng">
                  <a:solidFill>
                    <a:srgbClr val="00B050"/>
                  </a:solidFill>
                  <a:prstDash val="solid"/>
                </a:ln>
                <a:solidFill>
                  <a:srgbClr val="00B050"/>
                </a:solidFill>
                <a:latin typeface="Corbel" panose="020B0503020204020204" pitchFamily="34" charset="0"/>
              </a:rPr>
              <a:t>God’s Powerful Word (v34-38)</a:t>
            </a:r>
            <a:endParaRPr lang="en-US" sz="3600" b="1" cap="none" spc="0" dirty="0">
              <a:ln w="12700" cmpd="sng">
                <a:solidFill>
                  <a:srgbClr val="00B050"/>
                </a:solidFill>
                <a:prstDash val="solid"/>
              </a:ln>
              <a:solidFill>
                <a:srgbClr val="00B050"/>
              </a:solidFill>
              <a:effectLst/>
              <a:latin typeface="Corbel" panose="020B0503020204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291B4B4-A2BA-4379-8D8F-DE327966C4D7}"/>
              </a:ext>
            </a:extLst>
          </p:cNvPr>
          <p:cNvSpPr/>
          <p:nvPr/>
        </p:nvSpPr>
        <p:spPr>
          <a:xfrm>
            <a:off x="1277822" y="1911631"/>
            <a:ext cx="6588356" cy="646331"/>
          </a:xfrm>
          <a:prstGeom prst="rect">
            <a:avLst/>
          </a:prstGeom>
          <a:solidFill>
            <a:schemeClr val="tx1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cap="none" spc="0" dirty="0">
                <a:ln w="12700" cmpd="sng">
                  <a:solidFill>
                    <a:srgbClr val="00B050"/>
                  </a:solidFill>
                  <a:prstDash val="solid"/>
                </a:ln>
                <a:solidFill>
                  <a:srgbClr val="00B050"/>
                </a:solidFill>
                <a:effectLst/>
                <a:latin typeface="Corbel" panose="020B0503020204020204" pitchFamily="34" charset="0"/>
              </a:rPr>
              <a:t>God’s Promised King v26-33</a:t>
            </a:r>
          </a:p>
        </p:txBody>
      </p:sp>
    </p:spTree>
    <p:extLst>
      <p:ext uri="{BB962C8B-B14F-4D97-AF65-F5344CB8AC3E}">
        <p14:creationId xmlns:p14="http://schemas.microsoft.com/office/powerpoint/2010/main" val="3098370084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5105</TotalTime>
  <Words>291</Words>
  <Application>Microsoft Office PowerPoint</Application>
  <PresentationFormat>On-screen Show (4:3)</PresentationFormat>
  <Paragraphs>46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Calibri</vt:lpstr>
      <vt:lpstr>Calibri Light</vt:lpstr>
      <vt:lpstr>Corbel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Charlie Newcombe</dc:creator>
  <cp:lastModifiedBy>Matt Gurtler</cp:lastModifiedBy>
  <cp:revision>125</cp:revision>
  <dcterms:created xsi:type="dcterms:W3CDTF">2020-02-06T13:35:01Z</dcterms:created>
  <dcterms:modified xsi:type="dcterms:W3CDTF">2023-11-22T16:51:49Z</dcterms:modified>
</cp:coreProperties>
</file>