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9"/>
  </p:notesMasterIdLst>
  <p:handoutMasterIdLst>
    <p:handoutMasterId r:id="rId10"/>
  </p:handoutMasterIdLst>
  <p:sldIdLst>
    <p:sldId id="265" r:id="rId5"/>
    <p:sldId id="264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3/29/2024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725924" y="1539240"/>
            <a:ext cx="3323654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2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1983DAA-1523-4B8C-BDE3-9D6F4208E1FC}"/>
              </a:ext>
            </a:extLst>
          </p:cNvPr>
          <p:cNvSpPr txBox="1">
            <a:spLocks/>
          </p:cNvSpPr>
          <p:nvPr/>
        </p:nvSpPr>
        <p:spPr>
          <a:xfrm>
            <a:off x="2335027" y="1054298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confused!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33BF98C-FB3C-46C6-8836-E3F7FEE206E0}"/>
              </a:ext>
            </a:extLst>
          </p:cNvPr>
          <p:cNvSpPr txBox="1">
            <a:spLocks/>
          </p:cNvSpPr>
          <p:nvPr/>
        </p:nvSpPr>
        <p:spPr>
          <a:xfrm>
            <a:off x="144800" y="1043468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1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7F88CB5-81A9-4C64-AA6F-E311CA40A8FA}"/>
              </a:ext>
            </a:extLst>
          </p:cNvPr>
          <p:cNvSpPr txBox="1">
            <a:spLocks/>
          </p:cNvSpPr>
          <p:nvPr/>
        </p:nvSpPr>
        <p:spPr>
          <a:xfrm>
            <a:off x="144800" y="194539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2 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B5C4CD8-6E43-42C7-8A0D-D36CF2D40B37}"/>
              </a:ext>
            </a:extLst>
          </p:cNvPr>
          <p:cNvSpPr txBox="1">
            <a:spLocks/>
          </p:cNvSpPr>
          <p:nvPr/>
        </p:nvSpPr>
        <p:spPr>
          <a:xfrm>
            <a:off x="144800" y="284055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3 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2CF0E4D-C217-4981-B965-A685BDEC76CD}"/>
              </a:ext>
            </a:extLst>
          </p:cNvPr>
          <p:cNvSpPr txBox="1">
            <a:spLocks/>
          </p:cNvSpPr>
          <p:nvPr/>
        </p:nvSpPr>
        <p:spPr>
          <a:xfrm>
            <a:off x="2335027" y="2851381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CHEERFUL!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EC7F32-D654-47BD-A3AB-C1C0840A44EC}"/>
              </a:ext>
            </a:extLst>
          </p:cNvPr>
          <p:cNvSpPr txBox="1">
            <a:spLocks/>
          </p:cNvSpPr>
          <p:nvPr/>
        </p:nvSpPr>
        <p:spPr>
          <a:xfrm>
            <a:off x="2335027" y="1958959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CHRIST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7A1CEB0-8530-4304-AEFC-4983E3E4717A}"/>
              </a:ext>
            </a:extLst>
          </p:cNvPr>
          <p:cNvSpPr txBox="1">
            <a:spLocks/>
          </p:cNvSpPr>
          <p:nvPr/>
        </p:nvSpPr>
        <p:spPr>
          <a:xfrm>
            <a:off x="7322681" y="180263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(v25-31) 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ED40FF5-C4A4-40FE-80F5-8497CA3B0199}"/>
              </a:ext>
            </a:extLst>
          </p:cNvPr>
          <p:cNvSpPr txBox="1">
            <a:spLocks/>
          </p:cNvSpPr>
          <p:nvPr/>
        </p:nvSpPr>
        <p:spPr>
          <a:xfrm>
            <a:off x="7322681" y="934932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(v13-24) 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C9DFF05F-92E4-4942-90B4-FF42B0C56DBA}"/>
              </a:ext>
            </a:extLst>
          </p:cNvPr>
          <p:cNvSpPr txBox="1">
            <a:spLocks/>
          </p:cNvSpPr>
          <p:nvPr/>
        </p:nvSpPr>
        <p:spPr>
          <a:xfrm>
            <a:off x="7322680" y="2759755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(v32-35) 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1A2502D-E5F3-4B08-87D9-00D3A08D6CEB}"/>
              </a:ext>
            </a:extLst>
          </p:cNvPr>
          <p:cNvSpPr txBox="1">
            <a:spLocks/>
          </p:cNvSpPr>
          <p:nvPr/>
        </p:nvSpPr>
        <p:spPr>
          <a:xfrm>
            <a:off x="4170404" y="1878032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(OF THE BIBLE)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FE6D58-F137-4FAA-8ADC-E4C5A66CB1CF}"/>
              </a:ext>
            </a:extLst>
          </p:cNvPr>
          <p:cNvSpPr/>
          <p:nvPr/>
        </p:nvSpPr>
        <p:spPr>
          <a:xfrm>
            <a:off x="119026" y="1246590"/>
            <a:ext cx="2058580" cy="1143000"/>
          </a:xfrm>
          <a:prstGeom prst="ellipse">
            <a:avLst/>
          </a:prstGeom>
          <a:noFill/>
          <a:ln w="66675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26C12E24-6CE0-4833-84F2-087E3E3E0A83}"/>
              </a:ext>
            </a:extLst>
          </p:cNvPr>
          <p:cNvSpPr txBox="1">
            <a:spLocks/>
          </p:cNvSpPr>
          <p:nvPr/>
        </p:nvSpPr>
        <p:spPr>
          <a:xfrm>
            <a:off x="979887" y="397450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Page 1061</a:t>
            </a:r>
          </a:p>
        </p:txBody>
      </p:sp>
    </p:spTree>
    <p:extLst>
      <p:ext uri="{BB962C8B-B14F-4D97-AF65-F5344CB8AC3E}">
        <p14:creationId xmlns:p14="http://schemas.microsoft.com/office/powerpoint/2010/main" val="32850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0.1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BCB3541F-BD87-4EEF-A5F6-002E65BEC25E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</p:spTree>
    <p:extLst>
      <p:ext uri="{BB962C8B-B14F-4D97-AF65-F5344CB8AC3E}">
        <p14:creationId xmlns:p14="http://schemas.microsoft.com/office/powerpoint/2010/main" val="18304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1983DAA-1523-4B8C-BDE3-9D6F4208E1FC}"/>
              </a:ext>
            </a:extLst>
          </p:cNvPr>
          <p:cNvSpPr txBox="1">
            <a:spLocks/>
          </p:cNvSpPr>
          <p:nvPr/>
        </p:nvSpPr>
        <p:spPr>
          <a:xfrm>
            <a:off x="2335027" y="1054298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confused!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33BF98C-FB3C-46C6-8836-E3F7FEE206E0}"/>
              </a:ext>
            </a:extLst>
          </p:cNvPr>
          <p:cNvSpPr txBox="1">
            <a:spLocks/>
          </p:cNvSpPr>
          <p:nvPr/>
        </p:nvSpPr>
        <p:spPr>
          <a:xfrm>
            <a:off x="144800" y="1043468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1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7F88CB5-81A9-4C64-AA6F-E311CA40A8FA}"/>
              </a:ext>
            </a:extLst>
          </p:cNvPr>
          <p:cNvSpPr txBox="1">
            <a:spLocks/>
          </p:cNvSpPr>
          <p:nvPr/>
        </p:nvSpPr>
        <p:spPr>
          <a:xfrm>
            <a:off x="144800" y="194539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2 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B5C4CD8-6E43-42C7-8A0D-D36CF2D40B37}"/>
              </a:ext>
            </a:extLst>
          </p:cNvPr>
          <p:cNvSpPr txBox="1">
            <a:spLocks/>
          </p:cNvSpPr>
          <p:nvPr/>
        </p:nvSpPr>
        <p:spPr>
          <a:xfrm>
            <a:off x="144800" y="284055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3 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2CF0E4D-C217-4981-B965-A685BDEC76CD}"/>
              </a:ext>
            </a:extLst>
          </p:cNvPr>
          <p:cNvSpPr txBox="1">
            <a:spLocks/>
          </p:cNvSpPr>
          <p:nvPr/>
        </p:nvSpPr>
        <p:spPr>
          <a:xfrm>
            <a:off x="2335027" y="2851381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CHEERFUL!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EC7F32-D654-47BD-A3AB-C1C0840A44EC}"/>
              </a:ext>
            </a:extLst>
          </p:cNvPr>
          <p:cNvSpPr txBox="1">
            <a:spLocks/>
          </p:cNvSpPr>
          <p:nvPr/>
        </p:nvSpPr>
        <p:spPr>
          <a:xfrm>
            <a:off x="2335027" y="1958959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CHRIST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7A1CEB0-8530-4304-AEFC-4983E3E4717A}"/>
              </a:ext>
            </a:extLst>
          </p:cNvPr>
          <p:cNvSpPr txBox="1">
            <a:spLocks/>
          </p:cNvSpPr>
          <p:nvPr/>
        </p:nvSpPr>
        <p:spPr>
          <a:xfrm>
            <a:off x="7322681" y="180263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(v25-31) 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ED40FF5-C4A4-40FE-80F5-8497CA3B0199}"/>
              </a:ext>
            </a:extLst>
          </p:cNvPr>
          <p:cNvSpPr txBox="1">
            <a:spLocks/>
          </p:cNvSpPr>
          <p:nvPr/>
        </p:nvSpPr>
        <p:spPr>
          <a:xfrm>
            <a:off x="7322681" y="934932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(v13-24) 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C9DFF05F-92E4-4942-90B4-FF42B0C56DBA}"/>
              </a:ext>
            </a:extLst>
          </p:cNvPr>
          <p:cNvSpPr txBox="1">
            <a:spLocks/>
          </p:cNvSpPr>
          <p:nvPr/>
        </p:nvSpPr>
        <p:spPr>
          <a:xfrm>
            <a:off x="7322680" y="2759755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(v32-35) 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1A2502D-E5F3-4B08-87D9-00D3A08D6CEB}"/>
              </a:ext>
            </a:extLst>
          </p:cNvPr>
          <p:cNvSpPr txBox="1">
            <a:spLocks/>
          </p:cNvSpPr>
          <p:nvPr/>
        </p:nvSpPr>
        <p:spPr>
          <a:xfrm>
            <a:off x="4170404" y="1878032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(OF THE BIBLE)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FE6D58-F137-4FAA-8ADC-E4C5A66CB1CF}"/>
              </a:ext>
            </a:extLst>
          </p:cNvPr>
          <p:cNvSpPr/>
          <p:nvPr/>
        </p:nvSpPr>
        <p:spPr>
          <a:xfrm>
            <a:off x="119026" y="2186468"/>
            <a:ext cx="2058580" cy="1143000"/>
          </a:xfrm>
          <a:prstGeom prst="ellipse">
            <a:avLst/>
          </a:prstGeom>
          <a:noFill/>
          <a:ln w="66675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E7274A0-68BF-4069-9158-75FC2662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48"/>
            <a:ext cx="9144000" cy="65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1983DAA-1523-4B8C-BDE3-9D6F4208E1FC}"/>
              </a:ext>
            </a:extLst>
          </p:cNvPr>
          <p:cNvSpPr txBox="1">
            <a:spLocks/>
          </p:cNvSpPr>
          <p:nvPr/>
        </p:nvSpPr>
        <p:spPr>
          <a:xfrm>
            <a:off x="2335027" y="1054298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confused!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33BF98C-FB3C-46C6-8836-E3F7FEE206E0}"/>
              </a:ext>
            </a:extLst>
          </p:cNvPr>
          <p:cNvSpPr txBox="1">
            <a:spLocks/>
          </p:cNvSpPr>
          <p:nvPr/>
        </p:nvSpPr>
        <p:spPr>
          <a:xfrm>
            <a:off x="144800" y="1043468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1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7F88CB5-81A9-4C64-AA6F-E311CA40A8FA}"/>
              </a:ext>
            </a:extLst>
          </p:cNvPr>
          <p:cNvSpPr txBox="1">
            <a:spLocks/>
          </p:cNvSpPr>
          <p:nvPr/>
        </p:nvSpPr>
        <p:spPr>
          <a:xfrm>
            <a:off x="144800" y="194539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2 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B5C4CD8-6E43-42C7-8A0D-D36CF2D40B37}"/>
              </a:ext>
            </a:extLst>
          </p:cNvPr>
          <p:cNvSpPr txBox="1">
            <a:spLocks/>
          </p:cNvSpPr>
          <p:nvPr/>
        </p:nvSpPr>
        <p:spPr>
          <a:xfrm>
            <a:off x="144800" y="2840551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3 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2CF0E4D-C217-4981-B965-A685BDEC76CD}"/>
              </a:ext>
            </a:extLst>
          </p:cNvPr>
          <p:cNvSpPr txBox="1">
            <a:spLocks/>
          </p:cNvSpPr>
          <p:nvPr/>
        </p:nvSpPr>
        <p:spPr>
          <a:xfrm>
            <a:off x="2335027" y="2851381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CHEERFUL!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EC7F32-D654-47BD-A3AB-C1C0840A44EC}"/>
              </a:ext>
            </a:extLst>
          </p:cNvPr>
          <p:cNvSpPr txBox="1">
            <a:spLocks/>
          </p:cNvSpPr>
          <p:nvPr/>
        </p:nvSpPr>
        <p:spPr>
          <a:xfrm>
            <a:off x="2335027" y="1958959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CHRIST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7A1CEB0-8530-4304-AEFC-4983E3E4717A}"/>
              </a:ext>
            </a:extLst>
          </p:cNvPr>
          <p:cNvSpPr txBox="1">
            <a:spLocks/>
          </p:cNvSpPr>
          <p:nvPr/>
        </p:nvSpPr>
        <p:spPr>
          <a:xfrm>
            <a:off x="7322681" y="180263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(v25-31) 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ED40FF5-C4A4-40FE-80F5-8497CA3B0199}"/>
              </a:ext>
            </a:extLst>
          </p:cNvPr>
          <p:cNvSpPr txBox="1">
            <a:spLocks/>
          </p:cNvSpPr>
          <p:nvPr/>
        </p:nvSpPr>
        <p:spPr>
          <a:xfrm>
            <a:off x="7322681" y="934932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(v13-24) 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C9DFF05F-92E4-4942-90B4-FF42B0C56DBA}"/>
              </a:ext>
            </a:extLst>
          </p:cNvPr>
          <p:cNvSpPr txBox="1">
            <a:spLocks/>
          </p:cNvSpPr>
          <p:nvPr/>
        </p:nvSpPr>
        <p:spPr>
          <a:xfrm>
            <a:off x="7322680" y="2759755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(v32-35) 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1A2502D-E5F3-4B08-87D9-00D3A08D6CEB}"/>
              </a:ext>
            </a:extLst>
          </p:cNvPr>
          <p:cNvSpPr txBox="1">
            <a:spLocks/>
          </p:cNvSpPr>
          <p:nvPr/>
        </p:nvSpPr>
        <p:spPr>
          <a:xfrm>
            <a:off x="4170404" y="1878032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(OF THE BIBLE)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FE6D58-F137-4FAA-8ADC-E4C5A66CB1CF}"/>
              </a:ext>
            </a:extLst>
          </p:cNvPr>
          <p:cNvSpPr/>
          <p:nvPr/>
        </p:nvSpPr>
        <p:spPr>
          <a:xfrm>
            <a:off x="119026" y="2186468"/>
            <a:ext cx="2058580" cy="1143000"/>
          </a:xfrm>
          <a:prstGeom prst="ellipse">
            <a:avLst/>
          </a:prstGeom>
          <a:noFill/>
          <a:ln w="66675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schemas.openxmlformats.org/package/2006/metadata/core-properties"/>
    <ds:schemaRef ds:uri="http://purl.org/dc/dcmitype/"/>
    <ds:schemaRef ds:uri="http://www.w3.org/XML/1998/namespace"/>
    <ds:schemaRef ds:uri="a4f35948-e619-41b3-aa29-22878b09cfd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566</TotalTime>
  <Words>113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Bahnschrift SemiCondensed</vt:lpstr>
      <vt:lpstr>Ocean design template</vt:lpstr>
      <vt:lpstr>“WHAT DID I TELL YOU?!”</vt:lpstr>
      <vt:lpstr>PowerPoint Presentation</vt:lpstr>
      <vt:lpstr>“WHAT DID I TELL YOU?!”</vt:lpstr>
      <vt:lpstr>“WHAT DID I TELL YOU?!”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Newcombe</dc:creator>
  <cp:lastModifiedBy>Charlie Newcombe</cp:lastModifiedBy>
  <cp:revision>24</cp:revision>
  <dcterms:created xsi:type="dcterms:W3CDTF">2020-04-10T13:51:21Z</dcterms:created>
  <dcterms:modified xsi:type="dcterms:W3CDTF">2024-03-29T16:53:15Z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