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3"/>
  </p:notesMasterIdLst>
  <p:sldIdLst>
    <p:sldId id="307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Franklin Gothic Medium" panose="020B0603020102020204" pitchFamily="34" charset="0"/>
      <p:regular r:id="rId14"/>
      <p:italic r:id="rId15"/>
    </p:embeddedFont>
    <p:embeddedFont>
      <p:font typeface="Fredoka" charset="-79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169"/>
    <a:srgbClr val="00B6B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4" autoAdjust="0"/>
    <p:restoredTop sz="94719"/>
  </p:normalViewPr>
  <p:slideViewPr>
    <p:cSldViewPr snapToGrid="0">
      <p:cViewPr>
        <p:scale>
          <a:sx n="300" d="100"/>
          <a:sy n="300" d="100"/>
        </p:scale>
        <p:origin x="-11168" y="-6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01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EFE9052-23AF-4470-9F1A-7A5FE13B1E86}"/>
              </a:ext>
            </a:extLst>
          </p:cNvPr>
          <p:cNvSpPr/>
          <p:nvPr/>
        </p:nvSpPr>
        <p:spPr>
          <a:xfrm>
            <a:off x="4459667" y="669574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0C349B-BF21-4B28-964E-B1399B2FB843}"/>
              </a:ext>
            </a:extLst>
          </p:cNvPr>
          <p:cNvSpPr/>
          <p:nvPr/>
        </p:nvSpPr>
        <p:spPr>
          <a:xfrm>
            <a:off x="4461236" y="2140292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D99BF3-1212-4BCA-812F-A0FA8088CC1E}"/>
              </a:ext>
            </a:extLst>
          </p:cNvPr>
          <p:cNvSpPr/>
          <p:nvPr/>
        </p:nvSpPr>
        <p:spPr>
          <a:xfrm>
            <a:off x="4459667" y="3632200"/>
            <a:ext cx="1269588" cy="1373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FF5F91-97AE-45D9-96F5-E8D66804EBB2}"/>
              </a:ext>
            </a:extLst>
          </p:cNvPr>
          <p:cNvSpPr/>
          <p:nvPr/>
        </p:nvSpPr>
        <p:spPr>
          <a:xfrm>
            <a:off x="306088" y="3570442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FCF424-CACB-4062-8A5A-84BD7AAAB8EB}"/>
              </a:ext>
            </a:extLst>
          </p:cNvPr>
          <p:cNvSpPr/>
          <p:nvPr/>
        </p:nvSpPr>
        <p:spPr>
          <a:xfrm>
            <a:off x="290611" y="661278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9FF90-BAC6-4DFC-8E4B-B9E83CC5D0EA}"/>
              </a:ext>
            </a:extLst>
          </p:cNvPr>
          <p:cNvSpPr/>
          <p:nvPr/>
        </p:nvSpPr>
        <p:spPr>
          <a:xfrm>
            <a:off x="290611" y="2127482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54842" y="5485567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" y="4827495"/>
            <a:ext cx="1992490" cy="1992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5601619"/>
            <a:ext cx="1269068" cy="5890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6439AD-5C60-4799-ADBF-5732EEC1D2F7}"/>
              </a:ext>
            </a:extLst>
          </p:cNvPr>
          <p:cNvSpPr txBox="1"/>
          <p:nvPr/>
        </p:nvSpPr>
        <p:spPr>
          <a:xfrm>
            <a:off x="1527903" y="618135"/>
            <a:ext cx="273548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Awesomely</a:t>
            </a:r>
          </a:p>
        </p:txBody>
      </p:sp>
      <p:pic>
        <p:nvPicPr>
          <p:cNvPr id="1026" name="Picture 2" descr="Free alphabet a abc vector">
            <a:extLst>
              <a:ext uri="{FF2B5EF4-FFF2-40B4-BE49-F238E27FC236}">
                <a16:creationId xmlns:a16="http://schemas.microsoft.com/office/drawing/2014/main" id="{6FD9CE22-8ABC-4AFF-89FF-2B7FA049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0" y="740141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alphabet b abc vector">
            <a:extLst>
              <a:ext uri="{FF2B5EF4-FFF2-40B4-BE49-F238E27FC236}">
                <a16:creationId xmlns:a16="http://schemas.microsoft.com/office/drawing/2014/main" id="{E96098B1-4E54-40C6-BD44-4AA232FA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6" y="2211767"/>
            <a:ext cx="9027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alphabet c abc vector">
            <a:extLst>
              <a:ext uri="{FF2B5EF4-FFF2-40B4-BE49-F238E27FC236}">
                <a16:creationId xmlns:a16="http://schemas.microsoft.com/office/drawing/2014/main" id="{30661127-8FDE-4B9B-AC5E-B138144B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1" y="3610004"/>
            <a:ext cx="1075909" cy="12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alphabet d abc vector">
            <a:extLst>
              <a:ext uri="{FF2B5EF4-FFF2-40B4-BE49-F238E27FC236}">
                <a16:creationId xmlns:a16="http://schemas.microsoft.com/office/drawing/2014/main" id="{7608287D-2AE2-4051-AEB3-453E0A32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48" y="876857"/>
            <a:ext cx="900497" cy="10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alphabet e abc vector">
            <a:extLst>
              <a:ext uri="{FF2B5EF4-FFF2-40B4-BE49-F238E27FC236}">
                <a16:creationId xmlns:a16="http://schemas.microsoft.com/office/drawing/2014/main" id="{C050978B-2E53-475E-BE0D-F6923651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94" y="2214819"/>
            <a:ext cx="811604" cy="11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alphabet f abc vector">
            <a:extLst>
              <a:ext uri="{FF2B5EF4-FFF2-40B4-BE49-F238E27FC236}">
                <a16:creationId xmlns:a16="http://schemas.microsoft.com/office/drawing/2014/main" id="{348A3FBC-C5C2-431F-8F79-E18E3E98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4" y="3692746"/>
            <a:ext cx="789541" cy="12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2DDA54-9802-41E4-ABAA-01855F5F20A3}"/>
              </a:ext>
            </a:extLst>
          </p:cNvPr>
          <p:cNvSpPr txBox="1"/>
          <p:nvPr/>
        </p:nvSpPr>
        <p:spPr>
          <a:xfrm>
            <a:off x="1527903" y="1159206"/>
            <a:ext cx="177070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helpful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AA20B2-12B5-4B90-9830-8759317334F3}"/>
              </a:ext>
            </a:extLst>
          </p:cNvPr>
          <p:cNvSpPr txBox="1"/>
          <p:nvPr/>
        </p:nvSpPr>
        <p:spPr>
          <a:xfrm>
            <a:off x="1527903" y="1994101"/>
            <a:ext cx="2492148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Brilliantly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AEB246-8514-4455-B324-AF745C079E9B}"/>
              </a:ext>
            </a:extLst>
          </p:cNvPr>
          <p:cNvSpPr txBox="1"/>
          <p:nvPr/>
        </p:nvSpPr>
        <p:spPr>
          <a:xfrm>
            <a:off x="1527903" y="2534169"/>
            <a:ext cx="273548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hardworking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C89C3C-4115-45DA-BC78-1FDA7926D3A8}"/>
              </a:ext>
            </a:extLst>
          </p:cNvPr>
          <p:cNvSpPr txBox="1"/>
          <p:nvPr/>
        </p:nvSpPr>
        <p:spPr>
          <a:xfrm>
            <a:off x="1574478" y="3427801"/>
            <a:ext cx="226942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Caring 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B88DD-CF5E-49C3-A939-EBC10A8BF929}"/>
              </a:ext>
            </a:extLst>
          </p:cNvPr>
          <p:cNvSpPr txBox="1"/>
          <p:nvPr/>
        </p:nvSpPr>
        <p:spPr>
          <a:xfrm>
            <a:off x="1560199" y="3925408"/>
            <a:ext cx="226942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generosity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39C7AF-9AFB-4912-9827-485F8B7B1704}"/>
              </a:ext>
            </a:extLst>
          </p:cNvPr>
          <p:cNvSpPr txBox="1"/>
          <p:nvPr/>
        </p:nvSpPr>
        <p:spPr>
          <a:xfrm>
            <a:off x="5715452" y="678223"/>
            <a:ext cx="2571298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Diligent in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0AD6B0-3C38-4358-85C7-1CDE026B2CAE}"/>
              </a:ext>
            </a:extLst>
          </p:cNvPr>
          <p:cNvSpPr txBox="1"/>
          <p:nvPr/>
        </p:nvSpPr>
        <p:spPr>
          <a:xfrm>
            <a:off x="5715452" y="1172401"/>
            <a:ext cx="325439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planning ahead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E8D4BB-94F9-4EBE-90B2-A8839D99C245}"/>
              </a:ext>
            </a:extLst>
          </p:cNvPr>
          <p:cNvSpPr txBox="1"/>
          <p:nvPr/>
        </p:nvSpPr>
        <p:spPr>
          <a:xfrm>
            <a:off x="5715452" y="1974175"/>
            <a:ext cx="2274118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Excellent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3E698-C49E-4B94-9347-0290111B7842}"/>
              </a:ext>
            </a:extLst>
          </p:cNvPr>
          <p:cNvSpPr txBox="1"/>
          <p:nvPr/>
        </p:nvSpPr>
        <p:spPr>
          <a:xfrm>
            <a:off x="5715451" y="2499609"/>
            <a:ext cx="325439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giving advice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F7D128-D61E-484B-B6C0-52CDA928C010}"/>
              </a:ext>
            </a:extLst>
          </p:cNvPr>
          <p:cNvSpPr txBox="1"/>
          <p:nvPr/>
        </p:nvSpPr>
        <p:spPr>
          <a:xfrm>
            <a:off x="6606896" y="3708050"/>
            <a:ext cx="2086016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Fears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02367C-A34B-4C75-8FB1-31033F99977B}"/>
              </a:ext>
            </a:extLst>
          </p:cNvPr>
          <p:cNvSpPr txBox="1"/>
          <p:nvPr/>
        </p:nvSpPr>
        <p:spPr>
          <a:xfrm>
            <a:off x="5933495" y="4193955"/>
            <a:ext cx="2976865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the Lord!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C7605679-D84A-4349-986B-9A3638BAAD78}"/>
              </a:ext>
            </a:extLst>
          </p:cNvPr>
          <p:cNvSpPr txBox="1"/>
          <p:nvPr/>
        </p:nvSpPr>
        <p:spPr>
          <a:xfrm>
            <a:off x="7902834" y="832370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C6FA77DB-91C6-4A8F-88DA-98C8405FA31F}"/>
              </a:ext>
            </a:extLst>
          </p:cNvPr>
          <p:cNvSpPr txBox="1"/>
          <p:nvPr/>
        </p:nvSpPr>
        <p:spPr>
          <a:xfrm>
            <a:off x="7928111" y="216743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V26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52D346FF-0C1D-4D8F-863C-31349A8CD885}"/>
              </a:ext>
            </a:extLst>
          </p:cNvPr>
          <p:cNvSpPr txBox="1"/>
          <p:nvPr/>
        </p:nvSpPr>
        <p:spPr>
          <a:xfrm>
            <a:off x="3504122" y="2095742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AF4095BE-ECEC-468B-9FCE-31652896A8A0}"/>
              </a:ext>
            </a:extLst>
          </p:cNvPr>
          <p:cNvSpPr txBox="1"/>
          <p:nvPr/>
        </p:nvSpPr>
        <p:spPr>
          <a:xfrm>
            <a:off x="3535741" y="357134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V20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7AD1C030-3900-4BAE-BE9F-157D122EA448}"/>
              </a:ext>
            </a:extLst>
          </p:cNvPr>
          <p:cNvSpPr txBox="1"/>
          <p:nvPr/>
        </p:nvSpPr>
        <p:spPr>
          <a:xfrm>
            <a:off x="3379347" y="1176220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A1F473-5942-453A-A7BE-6DCD9278A5A1}"/>
              </a:ext>
            </a:extLst>
          </p:cNvPr>
          <p:cNvSpPr txBox="1"/>
          <p:nvPr/>
        </p:nvSpPr>
        <p:spPr>
          <a:xfrm>
            <a:off x="-152042" y="-212609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“A picture of wisdom for all of us”</a:t>
            </a:r>
          </a:p>
        </p:txBody>
      </p:sp>
      <p:pic>
        <p:nvPicPr>
          <p:cNvPr id="1038" name="Picture 14" descr="Free key old skeleton vector">
            <a:extLst>
              <a:ext uri="{FF2B5EF4-FFF2-40B4-BE49-F238E27FC236}">
                <a16:creationId xmlns:a16="http://schemas.microsoft.com/office/drawing/2014/main" id="{1C678734-9A33-4371-9259-D958E9C3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41" y="3099692"/>
            <a:ext cx="2976866" cy="14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EB21CA-8786-4686-B589-0756392645B2}"/>
              </a:ext>
            </a:extLst>
          </p:cNvPr>
          <p:cNvSpPr/>
          <p:nvPr/>
        </p:nvSpPr>
        <p:spPr>
          <a:xfrm>
            <a:off x="6212417" y="3941233"/>
            <a:ext cx="105293" cy="447887"/>
          </a:xfrm>
          <a:prstGeom prst="rect">
            <a:avLst/>
          </a:prstGeom>
          <a:solidFill>
            <a:srgbClr val="345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9097E2-2D7D-4560-958F-EB4193A7DEB4}"/>
              </a:ext>
            </a:extLst>
          </p:cNvPr>
          <p:cNvSpPr/>
          <p:nvPr/>
        </p:nvSpPr>
        <p:spPr>
          <a:xfrm rot="5400000">
            <a:off x="6224292" y="3944898"/>
            <a:ext cx="91806" cy="300185"/>
          </a:xfrm>
          <a:prstGeom prst="rect">
            <a:avLst/>
          </a:prstGeom>
          <a:solidFill>
            <a:srgbClr val="345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B5EA6529-F614-4D3A-9D76-EC6859B4C387}"/>
              </a:ext>
            </a:extLst>
          </p:cNvPr>
          <p:cNvSpPr txBox="1"/>
          <p:nvPr/>
        </p:nvSpPr>
        <p:spPr>
          <a:xfrm>
            <a:off x="7963193" y="4214360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V30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5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" grpId="0" animBg="1"/>
      <p:bldP spid="4" grpId="1" animBg="1"/>
      <p:bldP spid="4" grpId="2" animBg="1"/>
      <p:bldP spid="48" grpId="0" animBg="1"/>
      <p:bldP spid="48" grpId="1" animBg="1"/>
      <p:bldP spid="48" grpId="2" animBg="1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10118</TotalTime>
  <Words>34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Arial</vt:lpstr>
      <vt:lpstr>Franklin Gothic Medium</vt:lpstr>
      <vt:lpstr>Fredoka</vt:lpstr>
      <vt:lpstr>Times New Roman</vt:lpstr>
      <vt:lpstr>Corbel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271</cp:revision>
  <dcterms:modified xsi:type="dcterms:W3CDTF">2024-03-22T16:54:52Z</dcterms:modified>
</cp:coreProperties>
</file>