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1" r:id="rId2"/>
    <p:sldId id="322" r:id="rId3"/>
    <p:sldId id="313" r:id="rId4"/>
    <p:sldId id="323" r:id="rId5"/>
    <p:sldId id="324" r:id="rId6"/>
    <p:sldId id="326" r:id="rId7"/>
    <p:sldId id="32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D3DF"/>
    <a:srgbClr val="4F4024"/>
    <a:srgbClr val="101C32"/>
    <a:srgbClr val="443D3A"/>
    <a:srgbClr val="BF9000"/>
    <a:srgbClr val="BAAEA0"/>
    <a:srgbClr val="CCBDAA"/>
    <a:srgbClr val="0B0F18"/>
    <a:srgbClr val="172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86" autoAdjust="0"/>
    <p:restoredTop sz="94660"/>
  </p:normalViewPr>
  <p:slideViewPr>
    <p:cSldViewPr snapToGrid="0">
      <p:cViewPr varScale="1">
        <p:scale>
          <a:sx n="86" d="100"/>
          <a:sy n="86" d="100"/>
        </p:scale>
        <p:origin x="9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09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9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6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7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61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9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6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79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74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2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34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46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67" y="786309"/>
            <a:ext cx="88220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TRUST and OBEY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D97FD0ED-1CFD-4CF9-89BA-51B813094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67" y="2321004"/>
            <a:ext cx="88220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God JUDGES and SAVES</a:t>
            </a:r>
          </a:p>
        </p:txBody>
      </p:sp>
    </p:spTree>
    <p:extLst>
      <p:ext uri="{BB962C8B-B14F-4D97-AF65-F5344CB8AC3E}">
        <p14:creationId xmlns:p14="http://schemas.microsoft.com/office/powerpoint/2010/main" val="375685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912" y="2321004"/>
            <a:ext cx="88220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The SHADOW</a:t>
            </a:r>
          </a:p>
        </p:txBody>
      </p:sp>
    </p:spTree>
    <p:extLst>
      <p:ext uri="{BB962C8B-B14F-4D97-AF65-F5344CB8AC3E}">
        <p14:creationId xmlns:p14="http://schemas.microsoft.com/office/powerpoint/2010/main" val="176098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61" y="978563"/>
            <a:ext cx="882206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These are a shadow of the things that were to come; the reality, however, is found in Christ.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4800" dirty="0">
                <a:solidFill>
                  <a:srgbClr val="FFFF00"/>
                </a:solidFill>
                <a:latin typeface="Corbel" panose="020B0503020204020204" pitchFamily="34" charset="0"/>
              </a:rPr>
              <a:t>Colossians 2v17 NIV</a:t>
            </a:r>
            <a:endParaRPr kumimoji="0" lang="en-GB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0948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61" y="978563"/>
            <a:ext cx="882206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For Christ, our Passover lamb, has been sacrificed.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4800" dirty="0">
                <a:solidFill>
                  <a:srgbClr val="FFFF00"/>
                </a:solidFill>
                <a:latin typeface="Corbel" panose="020B0503020204020204" pitchFamily="34" charset="0"/>
              </a:rPr>
              <a:t>1 Corinthians 5v7b NIV</a:t>
            </a:r>
            <a:endParaRPr kumimoji="0" lang="en-GB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76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7611" y="1969275"/>
            <a:ext cx="588123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is a SHADOW of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1311B2-68B0-426D-AAF2-0D6CF41132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73617" cy="2139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03FBB9-5B95-4F92-A8B4-2D2E9C6144C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388"/>
          <a:stretch/>
        </p:blipFill>
        <p:spPr>
          <a:xfrm>
            <a:off x="6031832" y="2727990"/>
            <a:ext cx="2961564" cy="2755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15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B18EA3-8016-4462-9438-F55071BE25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465" y="262041"/>
            <a:ext cx="5877068" cy="470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88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67" y="786309"/>
            <a:ext cx="88220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We TRUST and OBEY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D97FD0ED-1CFD-4CF9-89BA-51B813094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67" y="2321004"/>
            <a:ext cx="88220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God JUDGES and SAVES</a:t>
            </a:r>
          </a:p>
        </p:txBody>
      </p:sp>
    </p:spTree>
    <p:extLst>
      <p:ext uri="{BB962C8B-B14F-4D97-AF65-F5344CB8AC3E}">
        <p14:creationId xmlns:p14="http://schemas.microsoft.com/office/powerpoint/2010/main" val="27622816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1691</TotalTime>
  <Words>61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Newcombe</dc:creator>
  <cp:lastModifiedBy>CCH-MEDIA</cp:lastModifiedBy>
  <cp:revision>81</cp:revision>
  <dcterms:created xsi:type="dcterms:W3CDTF">2020-02-06T13:35:01Z</dcterms:created>
  <dcterms:modified xsi:type="dcterms:W3CDTF">2023-10-08T08:59:49Z</dcterms:modified>
</cp:coreProperties>
</file>