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8"/>
  </p:notesMasterIdLst>
  <p:handoutMasterIdLst>
    <p:handoutMasterId r:id="rId9"/>
  </p:handoutMasterIdLst>
  <p:sldIdLst>
    <p:sldId id="263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08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90"/>
            <a:ext cx="77724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9600" y="1600200"/>
            <a:ext cx="79248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7"/>
            <a:ext cx="7885113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40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3/29/2024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3/29/2024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3/29/2024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3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3/29/2024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725924" y="1539240"/>
            <a:ext cx="3323654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2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3/29/2024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2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0CF6D4-E33D-4195-956D-B66EC28D7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" y="4197492"/>
            <a:ext cx="1540780" cy="715117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E67B5AD0-5953-40F5-BF9C-81E262940739}"/>
              </a:ext>
            </a:extLst>
          </p:cNvPr>
          <p:cNvSpPr txBox="1">
            <a:spLocks/>
          </p:cNvSpPr>
          <p:nvPr/>
        </p:nvSpPr>
        <p:spPr>
          <a:xfrm>
            <a:off x="0" y="4912609"/>
            <a:ext cx="2479828" cy="4299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EASTER 2024</a:t>
            </a:r>
            <a:endParaRPr lang="en-US" sz="5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E8043-8D78-4A6E-B1CE-2610CC3FD3BF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BCB3541F-BD87-4EEF-A5F6-002E65BEC25E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latin typeface="Bahnschrift SemiCondensed" panose="020B0502040204020203" pitchFamily="34" charset="0"/>
              </a:rPr>
              <a:t>“What did I tell you?!”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2326B60-92CF-4E38-A630-94E602D1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9" y="1252677"/>
            <a:ext cx="2913321" cy="21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D7B4B-25C9-48B4-B1DC-1D4AF84FF191}"/>
              </a:ext>
            </a:extLst>
          </p:cNvPr>
          <p:cNvSpPr/>
          <p:nvPr/>
        </p:nvSpPr>
        <p:spPr>
          <a:xfrm>
            <a:off x="193828" y="54780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cap="all" spc="50" dirty="0" err="1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StoatBringer</a:t>
            </a:r>
            <a:r>
              <a:rPr lang="en-GB" sz="1600" b="1" cap="all" spc="50" dirty="0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CC BY-SA 3.0, </a:t>
            </a:r>
            <a:br>
              <a:rPr lang="en-GB" sz="1600" b="1" cap="all" spc="50" dirty="0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</a:br>
            <a:r>
              <a:rPr lang="en-GB" sz="1600" b="1" cap="all" spc="50" dirty="0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Wikipedia “</a:t>
            </a:r>
            <a:r>
              <a:rPr lang="en-GB" sz="1600" b="1" cap="all" spc="50" dirty="0" err="1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diabolo</a:t>
            </a:r>
            <a:r>
              <a:rPr lang="en-GB" sz="1600" b="1" cap="all" spc="50" dirty="0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”</a:t>
            </a:r>
          </a:p>
        </p:txBody>
      </p:sp>
      <p:pic>
        <p:nvPicPr>
          <p:cNvPr id="1028" name="Picture 4" descr="https://upload.wikimedia.org/wikipedia/commons/0/02/1812-Costumes-Parisiens-diabolo-color.jpg">
            <a:extLst>
              <a:ext uri="{FF2B5EF4-FFF2-40B4-BE49-F238E27FC236}">
                <a16:creationId xmlns:a16="http://schemas.microsoft.com/office/drawing/2014/main" id="{55FA4D84-48C0-432B-8FCA-AB6CB994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66" y="1033943"/>
            <a:ext cx="2257306" cy="44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Swimming Trunks Short photo and picture">
            <a:extLst>
              <a:ext uri="{FF2B5EF4-FFF2-40B4-BE49-F238E27FC236}">
                <a16:creationId xmlns:a16="http://schemas.microsoft.com/office/drawing/2014/main" id="{E6EA9122-A9B6-4D02-B398-CF7A1B05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00" y="1655169"/>
            <a:ext cx="2822280" cy="21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Plastic Bottle Bottle photo and picture">
            <a:extLst>
              <a:ext uri="{FF2B5EF4-FFF2-40B4-BE49-F238E27FC236}">
                <a16:creationId xmlns:a16="http://schemas.microsoft.com/office/drawing/2014/main" id="{07B232D2-C15B-44DC-B67F-A2429D9B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31" y="1252677"/>
            <a:ext cx="2765578" cy="36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sun cream nature cream vector">
            <a:extLst>
              <a:ext uri="{FF2B5EF4-FFF2-40B4-BE49-F238E27FC236}">
                <a16:creationId xmlns:a16="http://schemas.microsoft.com/office/drawing/2014/main" id="{DCC16179-5E42-45EF-BBCD-6235B1778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7"/>
          <a:stretch/>
        </p:blipFill>
        <p:spPr bwMode="auto">
          <a:xfrm>
            <a:off x="5638431" y="2281193"/>
            <a:ext cx="1563330" cy="325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68CB91-B4B9-4190-B899-34FBE2E39DA7}"/>
              </a:ext>
            </a:extLst>
          </p:cNvPr>
          <p:cNvSpPr/>
          <p:nvPr/>
        </p:nvSpPr>
        <p:spPr>
          <a:xfrm>
            <a:off x="6552099" y="550902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cap="all" spc="50" dirty="0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Other images c0 </a:t>
            </a:r>
            <a:r>
              <a:rPr lang="en-GB" sz="1600" b="1" cap="all" spc="50" dirty="0" err="1">
                <a:solidFill>
                  <a:schemeClr val="bg1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Pixabay</a:t>
            </a:r>
            <a:endParaRPr lang="en-GB" sz="1600" b="1" cap="all" spc="50" dirty="0">
              <a:solidFill>
                <a:schemeClr val="bg1"/>
              </a:solidFill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625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alencia Roundabout photo and picture">
            <a:extLst>
              <a:ext uri="{FF2B5EF4-FFF2-40B4-BE49-F238E27FC236}">
                <a16:creationId xmlns:a16="http://schemas.microsoft.com/office/drawing/2014/main" id="{6C0940C2-F51A-40FB-87CE-9D19E18F0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94" y="-15893"/>
            <a:ext cx="9721202" cy="54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6E8043-8D78-4A6E-B1CE-2610CC3FD3BF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FF7FE373-F327-46CF-A63D-617E198E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27" y="90889"/>
            <a:ext cx="3409721" cy="511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2">
            <a:extLst>
              <a:ext uri="{FF2B5EF4-FFF2-40B4-BE49-F238E27FC236}">
                <a16:creationId xmlns:a16="http://schemas.microsoft.com/office/drawing/2014/main" id="{C971BD0D-3A73-4E59-91B4-0F3C26016A73}"/>
              </a:ext>
            </a:extLst>
          </p:cNvPr>
          <p:cNvSpPr txBox="1">
            <a:spLocks/>
          </p:cNvSpPr>
          <p:nvPr/>
        </p:nvSpPr>
        <p:spPr>
          <a:xfrm>
            <a:off x="5053987" y="5327734"/>
            <a:ext cx="4572000" cy="4560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Photo: CCBYSA4.0 </a:t>
            </a:r>
            <a:r>
              <a:rPr lang="en-US" sz="1600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EmDEE</a:t>
            </a:r>
            <a:r>
              <a:rPr lang="en-US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WIKIPEDIA </a:t>
            </a:r>
            <a:endParaRPr lang="en-US" sz="40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6000" dirty="0">
                <a:latin typeface="Bahnschrift SemiCondensed" panose="020B0502040204020203" pitchFamily="34" charset="0"/>
              </a:rPr>
              <a:t>“WHAT DID I TELL YOU?!”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0CF6D4-E33D-4195-956D-B66EC28D7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4" y="4197492"/>
            <a:ext cx="1540780" cy="715117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E67B5AD0-5953-40F5-BF9C-81E262940739}"/>
              </a:ext>
            </a:extLst>
          </p:cNvPr>
          <p:cNvSpPr txBox="1">
            <a:spLocks/>
          </p:cNvSpPr>
          <p:nvPr/>
        </p:nvSpPr>
        <p:spPr>
          <a:xfrm>
            <a:off x="0" y="4912609"/>
            <a:ext cx="2479828" cy="4299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EASTER 2024</a:t>
            </a:r>
            <a:endParaRPr lang="en-US" sz="5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E8043-8D78-4A6E-B1CE-2610CC3FD3BF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1983DAA-1523-4B8C-BDE3-9D6F4208E1FC}"/>
              </a:ext>
            </a:extLst>
          </p:cNvPr>
          <p:cNvSpPr txBox="1">
            <a:spLocks/>
          </p:cNvSpPr>
          <p:nvPr/>
        </p:nvSpPr>
        <p:spPr>
          <a:xfrm>
            <a:off x="2335027" y="1054298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confused!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33BF98C-FB3C-46C6-8836-E3F7FEE206E0}"/>
              </a:ext>
            </a:extLst>
          </p:cNvPr>
          <p:cNvSpPr txBox="1">
            <a:spLocks/>
          </p:cNvSpPr>
          <p:nvPr/>
        </p:nvSpPr>
        <p:spPr>
          <a:xfrm>
            <a:off x="144800" y="1060417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1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17F88CB5-81A9-4C64-AA6F-E311CA40A8FA}"/>
              </a:ext>
            </a:extLst>
          </p:cNvPr>
          <p:cNvSpPr txBox="1">
            <a:spLocks/>
          </p:cNvSpPr>
          <p:nvPr/>
        </p:nvSpPr>
        <p:spPr>
          <a:xfrm>
            <a:off x="144800" y="1962340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2 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B5C4CD8-6E43-42C7-8A0D-D36CF2D40B37}"/>
              </a:ext>
            </a:extLst>
          </p:cNvPr>
          <p:cNvSpPr txBox="1">
            <a:spLocks/>
          </p:cNvSpPr>
          <p:nvPr/>
        </p:nvSpPr>
        <p:spPr>
          <a:xfrm>
            <a:off x="144800" y="2857500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Scene 3 </a:t>
            </a:r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2CF0E4D-C217-4981-B965-A685BDEC76CD}"/>
              </a:ext>
            </a:extLst>
          </p:cNvPr>
          <p:cNvSpPr txBox="1">
            <a:spLocks/>
          </p:cNvSpPr>
          <p:nvPr/>
        </p:nvSpPr>
        <p:spPr>
          <a:xfrm>
            <a:off x="2335027" y="2851381"/>
            <a:ext cx="344140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CHEERFUL!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C4EC7F32-D654-47BD-A3AB-C1C0840A44EC}"/>
              </a:ext>
            </a:extLst>
          </p:cNvPr>
          <p:cNvSpPr txBox="1">
            <a:spLocks/>
          </p:cNvSpPr>
          <p:nvPr/>
        </p:nvSpPr>
        <p:spPr>
          <a:xfrm>
            <a:off x="2335027" y="1958959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Bahnschrift SemiCondensed" panose="020B0502040204020203" pitchFamily="34" charset="0"/>
              </a:rPr>
              <a:t>CHRIST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97A1CEB0-8530-4304-AEFC-4983E3E4717A}"/>
              </a:ext>
            </a:extLst>
          </p:cNvPr>
          <p:cNvSpPr txBox="1">
            <a:spLocks/>
          </p:cNvSpPr>
          <p:nvPr/>
        </p:nvSpPr>
        <p:spPr>
          <a:xfrm>
            <a:off x="7322681" y="1802637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(v25-31) 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8ED40FF5-C4A4-40FE-80F5-8497CA3B0199}"/>
              </a:ext>
            </a:extLst>
          </p:cNvPr>
          <p:cNvSpPr txBox="1">
            <a:spLocks/>
          </p:cNvSpPr>
          <p:nvPr/>
        </p:nvSpPr>
        <p:spPr>
          <a:xfrm>
            <a:off x="7322681" y="934932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(v13-24) </a:t>
            </a:r>
          </a:p>
        </p:txBody>
      </p:sp>
      <p:sp>
        <p:nvSpPr>
          <p:cNvPr id="17" name="Title 12">
            <a:extLst>
              <a:ext uri="{FF2B5EF4-FFF2-40B4-BE49-F238E27FC236}">
                <a16:creationId xmlns:a16="http://schemas.microsoft.com/office/drawing/2014/main" id="{C9DFF05F-92E4-4942-90B4-FF42B0C56DBA}"/>
              </a:ext>
            </a:extLst>
          </p:cNvPr>
          <p:cNvSpPr txBox="1">
            <a:spLocks/>
          </p:cNvSpPr>
          <p:nvPr/>
        </p:nvSpPr>
        <p:spPr>
          <a:xfrm>
            <a:off x="7322680" y="2759755"/>
            <a:ext cx="219022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(v32-35) </a:t>
            </a:r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B1A2502D-E5F3-4B08-87D9-00D3A08D6CEB}"/>
              </a:ext>
            </a:extLst>
          </p:cNvPr>
          <p:cNvSpPr txBox="1">
            <a:spLocks/>
          </p:cNvSpPr>
          <p:nvPr/>
        </p:nvSpPr>
        <p:spPr>
          <a:xfrm>
            <a:off x="4170404" y="1878032"/>
            <a:ext cx="566065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Bahnschrift SemiCondensed" panose="020B0502040204020203" pitchFamily="34" charset="0"/>
              </a:rPr>
              <a:t>(OF THE BIBLE)</a:t>
            </a:r>
            <a:endParaRPr lang="en-US" sz="4400" dirty="0">
              <a:latin typeface="Bahnschrift SemiCondensed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FE6D58-F137-4FAA-8ADC-E4C5A66CB1CF}"/>
              </a:ext>
            </a:extLst>
          </p:cNvPr>
          <p:cNvSpPr/>
          <p:nvPr/>
        </p:nvSpPr>
        <p:spPr>
          <a:xfrm>
            <a:off x="119026" y="1246590"/>
            <a:ext cx="2058580" cy="1143000"/>
          </a:xfrm>
          <a:prstGeom prst="ellipse">
            <a:avLst/>
          </a:prstGeom>
          <a:noFill/>
          <a:ln w="66675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2">
            <a:extLst>
              <a:ext uri="{FF2B5EF4-FFF2-40B4-BE49-F238E27FC236}">
                <a16:creationId xmlns:a16="http://schemas.microsoft.com/office/drawing/2014/main" id="{7A4EF367-8AAA-4606-94EF-241CB8DED02F}"/>
              </a:ext>
            </a:extLst>
          </p:cNvPr>
          <p:cNvSpPr txBox="1">
            <a:spLocks/>
          </p:cNvSpPr>
          <p:nvPr/>
        </p:nvSpPr>
        <p:spPr>
          <a:xfrm>
            <a:off x="1033049" y="4020187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latin typeface="Bahnschrift SemiCondensed" panose="020B0502040204020203" pitchFamily="34" charset="0"/>
              </a:rPr>
              <a:t>Page 1061</a:t>
            </a:r>
          </a:p>
        </p:txBody>
      </p:sp>
    </p:spTree>
    <p:extLst>
      <p:ext uri="{BB962C8B-B14F-4D97-AF65-F5344CB8AC3E}">
        <p14:creationId xmlns:p14="http://schemas.microsoft.com/office/powerpoint/2010/main" val="31644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4" grpId="0"/>
      <p:bldP spid="15" grpId="0"/>
      <p:bldP spid="16" grpId="0"/>
      <p:bldP spid="17" grpId="0"/>
      <p:bldP spid="19" grpId="0"/>
      <p:bldP spid="2" grpId="0" animBg="1"/>
      <p:bldP spid="18" grpId="0"/>
    </p:bld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http://schemas.microsoft.com/office/infopath/2007/PartnerControls"/>
    <ds:schemaRef ds:uri="a4f35948-e619-41b3-aa29-22878b09cfd2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720</TotalTime>
  <Words>64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Bahnschrift SemiCondensed</vt:lpstr>
      <vt:lpstr>Ocean design template</vt:lpstr>
      <vt:lpstr>PowerPoint Presentation</vt:lpstr>
      <vt:lpstr>PowerPoint Presentation</vt:lpstr>
      <vt:lpstr>“WHAT DID I TELL YOU?!”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Newcombe</dc:creator>
  <cp:lastModifiedBy>Charlie Newcombe</cp:lastModifiedBy>
  <cp:revision>25</cp:revision>
  <dcterms:created xsi:type="dcterms:W3CDTF">2020-04-10T13:51:21Z</dcterms:created>
  <dcterms:modified xsi:type="dcterms:W3CDTF">2024-03-29T17:31:54Z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