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685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r:id="rId22" roundtripDataSignature="AMtx7mgeaLVtYKnYkvDo2HB704qOvGwK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a7a2983645_0_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g2a7a2983645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a7a2983645_0_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g2a7a2983645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a7a2983645_0_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g2a7a298364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a7a2983645_0_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g2a7a2983645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a7a2983645_0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g2a7a298364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a7a2983645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g2a7a298364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ctrTitle"/>
          </p:nvPr>
        </p:nvSpPr>
        <p:spPr>
          <a:xfrm>
            <a:off x="233781" y="744575"/>
            <a:ext cx="639045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3"/>
          <p:cNvSpPr txBox="1"/>
          <p:nvPr>
            <p:ph idx="1" type="subTitle"/>
          </p:nvPr>
        </p:nvSpPr>
        <p:spPr>
          <a:xfrm>
            <a:off x="233775" y="2834125"/>
            <a:ext cx="639045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3"/>
          <p:cNvSpPr txBox="1"/>
          <p:nvPr>
            <p:ph idx="12" type="sldNum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2"/>
          <p:cNvSpPr txBox="1"/>
          <p:nvPr>
            <p:ph hasCustomPrompt="1" type="title"/>
          </p:nvPr>
        </p:nvSpPr>
        <p:spPr>
          <a:xfrm>
            <a:off x="233775" y="1106125"/>
            <a:ext cx="639045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2"/>
          <p:cNvSpPr txBox="1"/>
          <p:nvPr>
            <p:ph idx="1" type="body"/>
          </p:nvPr>
        </p:nvSpPr>
        <p:spPr>
          <a:xfrm>
            <a:off x="233775" y="3152225"/>
            <a:ext cx="639045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22"/>
          <p:cNvSpPr txBox="1"/>
          <p:nvPr>
            <p:ph idx="12" type="sldNum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3"/>
          <p:cNvSpPr txBox="1"/>
          <p:nvPr>
            <p:ph idx="12" type="sldNum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4"/>
          <p:cNvSpPr txBox="1"/>
          <p:nvPr>
            <p:ph type="title"/>
          </p:nvPr>
        </p:nvSpPr>
        <p:spPr>
          <a:xfrm>
            <a:off x="233775" y="2150850"/>
            <a:ext cx="639045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14"/>
          <p:cNvSpPr txBox="1"/>
          <p:nvPr>
            <p:ph idx="12" type="sldNum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5"/>
          <p:cNvSpPr txBox="1"/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15"/>
          <p:cNvSpPr txBox="1"/>
          <p:nvPr>
            <p:ph idx="1" type="body"/>
          </p:nvPr>
        </p:nvSpPr>
        <p:spPr>
          <a:xfrm>
            <a:off x="233775" y="1152475"/>
            <a:ext cx="639045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2" type="sldNum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6"/>
          <p:cNvSpPr txBox="1"/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6"/>
          <p:cNvSpPr txBox="1"/>
          <p:nvPr>
            <p:ph idx="1" type="body"/>
          </p:nvPr>
        </p:nvSpPr>
        <p:spPr>
          <a:xfrm>
            <a:off x="233777" y="1152475"/>
            <a:ext cx="2999925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6"/>
          <p:cNvSpPr txBox="1"/>
          <p:nvPr>
            <p:ph idx="2" type="body"/>
          </p:nvPr>
        </p:nvSpPr>
        <p:spPr>
          <a:xfrm>
            <a:off x="3624302" y="1152475"/>
            <a:ext cx="2999925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6"/>
          <p:cNvSpPr txBox="1"/>
          <p:nvPr>
            <p:ph idx="12" type="sldNum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/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7"/>
          <p:cNvSpPr txBox="1"/>
          <p:nvPr>
            <p:ph idx="12" type="sldNum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8"/>
          <p:cNvSpPr txBox="1"/>
          <p:nvPr>
            <p:ph type="title"/>
          </p:nvPr>
        </p:nvSpPr>
        <p:spPr>
          <a:xfrm>
            <a:off x="233775" y="555600"/>
            <a:ext cx="2106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8"/>
          <p:cNvSpPr txBox="1"/>
          <p:nvPr>
            <p:ph idx="1" type="body"/>
          </p:nvPr>
        </p:nvSpPr>
        <p:spPr>
          <a:xfrm>
            <a:off x="233775" y="1389600"/>
            <a:ext cx="2106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8"/>
          <p:cNvSpPr txBox="1"/>
          <p:nvPr>
            <p:ph idx="12" type="sldNum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9"/>
          <p:cNvSpPr txBox="1"/>
          <p:nvPr>
            <p:ph type="title"/>
          </p:nvPr>
        </p:nvSpPr>
        <p:spPr>
          <a:xfrm>
            <a:off x="367688" y="450150"/>
            <a:ext cx="477585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9"/>
          <p:cNvSpPr txBox="1"/>
          <p:nvPr>
            <p:ph idx="12" type="sldNum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0"/>
          <p:cNvSpPr/>
          <p:nvPr/>
        </p:nvSpPr>
        <p:spPr>
          <a:xfrm>
            <a:off x="3429000" y="-125"/>
            <a:ext cx="3429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0"/>
          <p:cNvSpPr txBox="1"/>
          <p:nvPr>
            <p:ph type="title"/>
          </p:nvPr>
        </p:nvSpPr>
        <p:spPr>
          <a:xfrm>
            <a:off x="199125" y="1233175"/>
            <a:ext cx="30339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20"/>
          <p:cNvSpPr txBox="1"/>
          <p:nvPr>
            <p:ph idx="1" type="subTitle"/>
          </p:nvPr>
        </p:nvSpPr>
        <p:spPr>
          <a:xfrm>
            <a:off x="199125" y="2803075"/>
            <a:ext cx="30339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20"/>
          <p:cNvSpPr txBox="1"/>
          <p:nvPr>
            <p:ph idx="2" type="body"/>
          </p:nvPr>
        </p:nvSpPr>
        <p:spPr>
          <a:xfrm>
            <a:off x="3704625" y="724075"/>
            <a:ext cx="287775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20"/>
          <p:cNvSpPr txBox="1"/>
          <p:nvPr>
            <p:ph idx="12" type="sldNum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1"/>
          <p:cNvSpPr txBox="1"/>
          <p:nvPr>
            <p:ph idx="1" type="body"/>
          </p:nvPr>
        </p:nvSpPr>
        <p:spPr>
          <a:xfrm>
            <a:off x="233775" y="4230575"/>
            <a:ext cx="44991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21"/>
          <p:cNvSpPr txBox="1"/>
          <p:nvPr>
            <p:ph idx="12" type="sldNum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233775" y="1152475"/>
            <a:ext cx="639045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2" type="sldNum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6496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4376" y="-4423"/>
            <a:ext cx="5889249" cy="4416937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"/>
          <p:cNvSpPr/>
          <p:nvPr/>
        </p:nvSpPr>
        <p:spPr>
          <a:xfrm>
            <a:off x="0" y="4412513"/>
            <a:ext cx="6858000" cy="730988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6496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208" y="1"/>
            <a:ext cx="6451599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0"/>
          <p:cNvSpPr/>
          <p:nvPr/>
        </p:nvSpPr>
        <p:spPr>
          <a:xfrm>
            <a:off x="0" y="4412513"/>
            <a:ext cx="6858000" cy="730988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78834" y="3998996"/>
            <a:ext cx="720101" cy="334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6496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g2a7a2983645_0_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208" y="1"/>
            <a:ext cx="6451599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g2a7a2983645_0_24"/>
          <p:cNvSpPr/>
          <p:nvPr/>
        </p:nvSpPr>
        <p:spPr>
          <a:xfrm>
            <a:off x="0" y="4412513"/>
            <a:ext cx="6858000" cy="7311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g2a7a2983645_0_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78834" y="3998996"/>
            <a:ext cx="720102" cy="334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6496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g2a7a2983645_0_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208" y="1"/>
            <a:ext cx="6451599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g2a7a2983645_0_18"/>
          <p:cNvSpPr/>
          <p:nvPr/>
        </p:nvSpPr>
        <p:spPr>
          <a:xfrm>
            <a:off x="0" y="4412513"/>
            <a:ext cx="6858000" cy="7311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g2a7a2983645_0_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78834" y="3998996"/>
            <a:ext cx="720102" cy="334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6496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g2a7a2983645_0_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208" y="1"/>
            <a:ext cx="6451599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2a7a2983645_0_30"/>
          <p:cNvSpPr/>
          <p:nvPr/>
        </p:nvSpPr>
        <p:spPr>
          <a:xfrm>
            <a:off x="0" y="4412513"/>
            <a:ext cx="6858000" cy="7311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g2a7a2983645_0_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78834" y="3998996"/>
            <a:ext cx="720102" cy="334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6496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g2a7a2983645_0_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208" y="1"/>
            <a:ext cx="6451599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g2a7a2983645_0_12"/>
          <p:cNvSpPr/>
          <p:nvPr/>
        </p:nvSpPr>
        <p:spPr>
          <a:xfrm>
            <a:off x="0" y="4412513"/>
            <a:ext cx="6858000" cy="7311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g2a7a2983645_0_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78834" y="3998996"/>
            <a:ext cx="720102" cy="334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6496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g2a7a2983645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208" y="1"/>
            <a:ext cx="6451599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2a7a2983645_0_6"/>
          <p:cNvSpPr/>
          <p:nvPr/>
        </p:nvSpPr>
        <p:spPr>
          <a:xfrm>
            <a:off x="0" y="4412513"/>
            <a:ext cx="6858000" cy="7311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g2a7a2983645_0_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78834" y="3998996"/>
            <a:ext cx="720102" cy="334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6496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g2a7a2983645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208" y="1"/>
            <a:ext cx="6451599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g2a7a2983645_0_0"/>
          <p:cNvSpPr/>
          <p:nvPr/>
        </p:nvSpPr>
        <p:spPr>
          <a:xfrm>
            <a:off x="0" y="4412513"/>
            <a:ext cx="6858000" cy="7311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g2a7a2983645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78834" y="3998996"/>
            <a:ext cx="720102" cy="334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6496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208" y="152401"/>
            <a:ext cx="6451599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2"/>
          <p:cNvSpPr/>
          <p:nvPr/>
        </p:nvSpPr>
        <p:spPr>
          <a:xfrm>
            <a:off x="0" y="4412513"/>
            <a:ext cx="6858000" cy="730988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78834" y="3998996"/>
            <a:ext cx="720101" cy="334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6496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208" y="152401"/>
            <a:ext cx="6451599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3"/>
          <p:cNvSpPr/>
          <p:nvPr/>
        </p:nvSpPr>
        <p:spPr>
          <a:xfrm>
            <a:off x="0" y="4412513"/>
            <a:ext cx="6858000" cy="730988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Google Shape;6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78834" y="3998996"/>
            <a:ext cx="720101" cy="334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6496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4"/>
          <p:cNvPicPr preferRelativeResize="0"/>
          <p:nvPr/>
        </p:nvPicPr>
        <p:blipFill rotWithShape="1">
          <a:blip r:embed="rId3">
            <a:alphaModFix/>
          </a:blip>
          <a:srcRect b="0" l="612" r="612" t="0"/>
          <a:stretch/>
        </p:blipFill>
        <p:spPr>
          <a:xfrm>
            <a:off x="203200" y="6"/>
            <a:ext cx="6451599" cy="4898508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4"/>
          <p:cNvSpPr/>
          <p:nvPr/>
        </p:nvSpPr>
        <p:spPr>
          <a:xfrm>
            <a:off x="0" y="4412513"/>
            <a:ext cx="6858000" cy="730988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Google Shape;7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78834" y="3998996"/>
            <a:ext cx="720101" cy="334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6496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208" y="1"/>
            <a:ext cx="6451599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5"/>
          <p:cNvSpPr/>
          <p:nvPr/>
        </p:nvSpPr>
        <p:spPr>
          <a:xfrm>
            <a:off x="0" y="4412513"/>
            <a:ext cx="6858000" cy="730988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78834" y="3998996"/>
            <a:ext cx="720101" cy="334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6496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208" y="1"/>
            <a:ext cx="6451599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6"/>
          <p:cNvSpPr/>
          <p:nvPr/>
        </p:nvSpPr>
        <p:spPr>
          <a:xfrm>
            <a:off x="0" y="4412513"/>
            <a:ext cx="6858000" cy="730988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78834" y="3998996"/>
            <a:ext cx="720101" cy="334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6496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208" y="1"/>
            <a:ext cx="6451599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8"/>
          <p:cNvSpPr/>
          <p:nvPr/>
        </p:nvSpPr>
        <p:spPr>
          <a:xfrm>
            <a:off x="0" y="4412513"/>
            <a:ext cx="6858000" cy="730988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78834" y="3998996"/>
            <a:ext cx="720101" cy="334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6496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208" y="1"/>
            <a:ext cx="6451599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7"/>
          <p:cNvSpPr/>
          <p:nvPr/>
        </p:nvSpPr>
        <p:spPr>
          <a:xfrm>
            <a:off x="0" y="4412513"/>
            <a:ext cx="6858000" cy="730988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78834" y="3998996"/>
            <a:ext cx="720101" cy="334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6496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208" y="1"/>
            <a:ext cx="6451599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9"/>
          <p:cNvSpPr/>
          <p:nvPr/>
        </p:nvSpPr>
        <p:spPr>
          <a:xfrm>
            <a:off x="0" y="4412513"/>
            <a:ext cx="6858000" cy="730988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78834" y="3998996"/>
            <a:ext cx="720101" cy="334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